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33"/>
  </p:notesMasterIdLst>
  <p:sldIdLst>
    <p:sldId id="256" r:id="rId2"/>
    <p:sldId id="295" r:id="rId3"/>
    <p:sldId id="297" r:id="rId4"/>
    <p:sldId id="257" r:id="rId5"/>
    <p:sldId id="259" r:id="rId6"/>
    <p:sldId id="264" r:id="rId7"/>
    <p:sldId id="265" r:id="rId8"/>
    <p:sldId id="277" r:id="rId9"/>
    <p:sldId id="283" r:id="rId10"/>
    <p:sldId id="290" r:id="rId11"/>
    <p:sldId id="279" r:id="rId12"/>
    <p:sldId id="291" r:id="rId13"/>
    <p:sldId id="278" r:id="rId14"/>
    <p:sldId id="286" r:id="rId15"/>
    <p:sldId id="282" r:id="rId16"/>
    <p:sldId id="280" r:id="rId17"/>
    <p:sldId id="272" r:id="rId18"/>
    <p:sldId id="284" r:id="rId19"/>
    <p:sldId id="273" r:id="rId20"/>
    <p:sldId id="292" r:id="rId21"/>
    <p:sldId id="289" r:id="rId22"/>
    <p:sldId id="281" r:id="rId23"/>
    <p:sldId id="294" r:id="rId24"/>
    <p:sldId id="274" r:id="rId25"/>
    <p:sldId id="275" r:id="rId26"/>
    <p:sldId id="285" r:id="rId27"/>
    <p:sldId id="269" r:id="rId28"/>
    <p:sldId id="293" r:id="rId29"/>
    <p:sldId id="288" r:id="rId30"/>
    <p:sldId id="29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2" d="100"/>
          <a:sy n="62" d="100"/>
        </p:scale>
        <p:origin x="-1596"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E4400D-43DA-4BBA-9AF7-60E3B618DF9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6FA32884-A68D-4600-BDC3-6870D85DC430}">
      <dgm:prSet phldrT="[Text]"/>
      <dgm:spPr/>
      <dgm:t>
        <a:bodyPr/>
        <a:lstStyle/>
        <a:p>
          <a:r>
            <a:rPr lang="en-US" b="1" dirty="0" smtClean="0">
              <a:latin typeface="Comic Sans MS" pitchFamily="66" charset="0"/>
            </a:rPr>
            <a:t>Brain dead</a:t>
          </a:r>
          <a:endParaRPr lang="en-IN" b="1" dirty="0">
            <a:latin typeface="Comic Sans MS" pitchFamily="66" charset="0"/>
          </a:endParaRPr>
        </a:p>
      </dgm:t>
    </dgm:pt>
    <dgm:pt modelId="{37DDE835-D83A-43B5-8CC4-49E3AFA9240A}" type="parTrans" cxnId="{677297F2-55CC-4C17-9AEA-FC4D9A86EEEA}">
      <dgm:prSet/>
      <dgm:spPr/>
      <dgm:t>
        <a:bodyPr/>
        <a:lstStyle/>
        <a:p>
          <a:endParaRPr lang="en-IN"/>
        </a:p>
      </dgm:t>
    </dgm:pt>
    <dgm:pt modelId="{B1597F24-2F5D-4C68-834B-779367B419F3}" type="sibTrans" cxnId="{677297F2-55CC-4C17-9AEA-FC4D9A86EEEA}">
      <dgm:prSet/>
      <dgm:spPr/>
      <dgm:t>
        <a:bodyPr/>
        <a:lstStyle/>
        <a:p>
          <a:endParaRPr lang="en-IN"/>
        </a:p>
      </dgm:t>
    </dgm:pt>
    <dgm:pt modelId="{54C3F8DE-B9A8-47B6-9733-366BEF219405}">
      <dgm:prSet phldrT="[Text]"/>
      <dgm:spPr/>
      <dgm:t>
        <a:bodyPr/>
        <a:lstStyle/>
        <a:p>
          <a:r>
            <a:rPr lang="en-US" b="1" dirty="0" smtClean="0">
              <a:latin typeface="Comic Sans MS" pitchFamily="66" charset="0"/>
            </a:rPr>
            <a:t>Consent given</a:t>
          </a:r>
          <a:endParaRPr lang="en-IN" b="1" dirty="0">
            <a:latin typeface="Comic Sans MS" pitchFamily="66" charset="0"/>
          </a:endParaRPr>
        </a:p>
      </dgm:t>
    </dgm:pt>
    <dgm:pt modelId="{C3309284-0FC3-4909-B8E0-4078BA80B909}" type="parTrans" cxnId="{41513A55-7991-4AD9-AFA8-029F1791A972}">
      <dgm:prSet/>
      <dgm:spPr/>
      <dgm:t>
        <a:bodyPr/>
        <a:lstStyle/>
        <a:p>
          <a:endParaRPr lang="en-IN"/>
        </a:p>
      </dgm:t>
    </dgm:pt>
    <dgm:pt modelId="{D7DB3566-F05E-454C-A0E2-44384342F752}" type="sibTrans" cxnId="{41513A55-7991-4AD9-AFA8-029F1791A972}">
      <dgm:prSet/>
      <dgm:spPr/>
      <dgm:t>
        <a:bodyPr/>
        <a:lstStyle/>
        <a:p>
          <a:endParaRPr lang="en-IN"/>
        </a:p>
      </dgm:t>
    </dgm:pt>
    <dgm:pt modelId="{24E61CEA-7663-4097-BE56-42D43D9350C6}">
      <dgm:prSet phldrT="[Text]"/>
      <dgm:spPr/>
      <dgm:t>
        <a:bodyPr/>
        <a:lstStyle/>
        <a:p>
          <a:r>
            <a:rPr lang="en-US" b="1" dirty="0" smtClean="0">
              <a:latin typeface="Comic Sans MS" pitchFamily="66" charset="0"/>
            </a:rPr>
            <a:t>Organs retrieval</a:t>
          </a:r>
          <a:endParaRPr lang="en-IN" b="1" dirty="0">
            <a:latin typeface="Comic Sans MS" pitchFamily="66" charset="0"/>
          </a:endParaRPr>
        </a:p>
      </dgm:t>
    </dgm:pt>
    <dgm:pt modelId="{8138FABD-3779-4DD2-BBBE-7C3FC5E2C1A7}" type="parTrans" cxnId="{35F0E85E-84DA-4EED-A564-ABDA9D05AB22}">
      <dgm:prSet/>
      <dgm:spPr/>
      <dgm:t>
        <a:bodyPr/>
        <a:lstStyle/>
        <a:p>
          <a:endParaRPr lang="en-IN"/>
        </a:p>
      </dgm:t>
    </dgm:pt>
    <dgm:pt modelId="{01219E61-E60C-4B83-8519-111852975C12}" type="sibTrans" cxnId="{35F0E85E-84DA-4EED-A564-ABDA9D05AB22}">
      <dgm:prSet/>
      <dgm:spPr/>
      <dgm:t>
        <a:bodyPr/>
        <a:lstStyle/>
        <a:p>
          <a:endParaRPr lang="en-IN"/>
        </a:p>
      </dgm:t>
    </dgm:pt>
    <dgm:pt modelId="{0CAB189D-DC87-40C8-BE7F-3054B965CB3D}">
      <dgm:prSet phldrT="[Text]"/>
      <dgm:spPr/>
      <dgm:t>
        <a:bodyPr/>
        <a:lstStyle/>
        <a:p>
          <a:r>
            <a:rPr lang="en-US" b="1" dirty="0" smtClean="0">
              <a:latin typeface="Comic Sans MS" pitchFamily="66" charset="0"/>
            </a:rPr>
            <a:t>Transportation to Transplant centre</a:t>
          </a:r>
          <a:endParaRPr lang="en-IN" b="1" dirty="0">
            <a:latin typeface="Comic Sans MS" pitchFamily="66" charset="0"/>
          </a:endParaRPr>
        </a:p>
      </dgm:t>
    </dgm:pt>
    <dgm:pt modelId="{D490E3E5-C394-4E48-8502-789B63AACA7F}" type="parTrans" cxnId="{8599A112-F8A4-4998-B8FE-42D8D039FD3F}">
      <dgm:prSet/>
      <dgm:spPr/>
      <dgm:t>
        <a:bodyPr/>
        <a:lstStyle/>
        <a:p>
          <a:endParaRPr lang="en-IN"/>
        </a:p>
      </dgm:t>
    </dgm:pt>
    <dgm:pt modelId="{BB2855FB-4E4A-4D9C-AC41-9C6C665EE9AD}" type="sibTrans" cxnId="{8599A112-F8A4-4998-B8FE-42D8D039FD3F}">
      <dgm:prSet/>
      <dgm:spPr/>
      <dgm:t>
        <a:bodyPr/>
        <a:lstStyle/>
        <a:p>
          <a:endParaRPr lang="en-IN"/>
        </a:p>
      </dgm:t>
    </dgm:pt>
    <dgm:pt modelId="{99F15C4A-ECB4-49BE-A058-3E610C63A213}">
      <dgm:prSet phldrT="[Text]"/>
      <dgm:spPr/>
      <dgm:t>
        <a:bodyPr/>
        <a:lstStyle/>
        <a:p>
          <a:r>
            <a:rPr lang="en-US" b="1" dirty="0" smtClean="0">
              <a:latin typeface="Comic Sans MS" pitchFamily="66" charset="0"/>
            </a:rPr>
            <a:t>Consent not given</a:t>
          </a:r>
          <a:endParaRPr lang="en-IN" b="1" dirty="0">
            <a:latin typeface="Comic Sans MS" pitchFamily="66" charset="0"/>
          </a:endParaRPr>
        </a:p>
      </dgm:t>
    </dgm:pt>
    <dgm:pt modelId="{22809648-A54F-4183-A10F-8934C5C8277D}" type="parTrans" cxnId="{863AC6CB-9EAE-4132-8F36-00542E057B09}">
      <dgm:prSet/>
      <dgm:spPr/>
      <dgm:t>
        <a:bodyPr/>
        <a:lstStyle/>
        <a:p>
          <a:endParaRPr lang="en-IN"/>
        </a:p>
      </dgm:t>
    </dgm:pt>
    <dgm:pt modelId="{0938AEF3-B6FA-402C-8823-71998984DC44}" type="sibTrans" cxnId="{863AC6CB-9EAE-4132-8F36-00542E057B09}">
      <dgm:prSet/>
      <dgm:spPr/>
      <dgm:t>
        <a:bodyPr/>
        <a:lstStyle/>
        <a:p>
          <a:endParaRPr lang="en-IN"/>
        </a:p>
      </dgm:t>
    </dgm:pt>
    <dgm:pt modelId="{259BEC75-ABD5-4653-BDB6-622005AC6660}">
      <dgm:prSet phldrT="[Text]"/>
      <dgm:spPr/>
      <dgm:t>
        <a:bodyPr/>
        <a:lstStyle/>
        <a:p>
          <a:r>
            <a:rPr lang="en-US" b="1" dirty="0" smtClean="0">
              <a:latin typeface="Comic Sans MS" pitchFamily="66" charset="0"/>
            </a:rPr>
            <a:t>Transplant Abandoned</a:t>
          </a:r>
          <a:endParaRPr lang="en-IN" b="1" dirty="0">
            <a:latin typeface="Comic Sans MS" pitchFamily="66" charset="0"/>
          </a:endParaRPr>
        </a:p>
      </dgm:t>
    </dgm:pt>
    <dgm:pt modelId="{EC63B441-EE4E-4CE9-9BC3-474444648E66}" type="parTrans" cxnId="{49CFAE6B-7FEB-4835-B852-1EBAC4509FB1}">
      <dgm:prSet/>
      <dgm:spPr/>
      <dgm:t>
        <a:bodyPr/>
        <a:lstStyle/>
        <a:p>
          <a:endParaRPr lang="en-IN"/>
        </a:p>
      </dgm:t>
    </dgm:pt>
    <dgm:pt modelId="{0B545B80-252B-4EE5-B297-0AABBADD7640}" type="sibTrans" cxnId="{49CFAE6B-7FEB-4835-B852-1EBAC4509FB1}">
      <dgm:prSet/>
      <dgm:spPr/>
      <dgm:t>
        <a:bodyPr/>
        <a:lstStyle/>
        <a:p>
          <a:endParaRPr lang="en-IN"/>
        </a:p>
      </dgm:t>
    </dgm:pt>
    <dgm:pt modelId="{02DCC676-B819-434C-9794-980302E540CA}">
      <dgm:prSet/>
      <dgm:spPr/>
      <dgm:t>
        <a:bodyPr/>
        <a:lstStyle/>
        <a:p>
          <a:r>
            <a:rPr lang="en-US" b="1" dirty="0" smtClean="0">
              <a:latin typeface="Comic Sans MS" pitchFamily="66" charset="0"/>
            </a:rPr>
            <a:t>Transplantation executed</a:t>
          </a:r>
          <a:endParaRPr lang="en-IN" b="1" dirty="0">
            <a:latin typeface="Comic Sans MS" pitchFamily="66" charset="0"/>
          </a:endParaRPr>
        </a:p>
      </dgm:t>
    </dgm:pt>
    <dgm:pt modelId="{236E3F84-6C20-4E54-8B02-26390AED731F}" type="parTrans" cxnId="{B3BE6D3A-7FA5-4957-83B7-8DB28769D766}">
      <dgm:prSet/>
      <dgm:spPr/>
      <dgm:t>
        <a:bodyPr/>
        <a:lstStyle/>
        <a:p>
          <a:endParaRPr lang="en-IN"/>
        </a:p>
      </dgm:t>
    </dgm:pt>
    <dgm:pt modelId="{D5B12278-E835-485E-8D8C-76C9B8B6B8F0}" type="sibTrans" cxnId="{B3BE6D3A-7FA5-4957-83B7-8DB28769D766}">
      <dgm:prSet/>
      <dgm:spPr/>
      <dgm:t>
        <a:bodyPr/>
        <a:lstStyle/>
        <a:p>
          <a:endParaRPr lang="en-IN"/>
        </a:p>
      </dgm:t>
    </dgm:pt>
    <dgm:pt modelId="{D5D5BCD0-CC33-4859-A397-330EB2595BA4}" type="pres">
      <dgm:prSet presAssocID="{4FE4400D-43DA-4BBA-9AF7-60E3B618DF99}" presName="hierChild1" presStyleCnt="0">
        <dgm:presLayoutVars>
          <dgm:chPref val="1"/>
          <dgm:dir/>
          <dgm:animOne val="branch"/>
          <dgm:animLvl val="lvl"/>
          <dgm:resizeHandles/>
        </dgm:presLayoutVars>
      </dgm:prSet>
      <dgm:spPr/>
      <dgm:t>
        <a:bodyPr/>
        <a:lstStyle/>
        <a:p>
          <a:endParaRPr lang="en-IN"/>
        </a:p>
      </dgm:t>
    </dgm:pt>
    <dgm:pt modelId="{1E328BD6-188B-49A1-B738-FE636F062839}" type="pres">
      <dgm:prSet presAssocID="{6FA32884-A68D-4600-BDC3-6870D85DC430}" presName="hierRoot1" presStyleCnt="0"/>
      <dgm:spPr/>
    </dgm:pt>
    <dgm:pt modelId="{3C76676A-6748-43A1-944B-5EF7C43F38DC}" type="pres">
      <dgm:prSet presAssocID="{6FA32884-A68D-4600-BDC3-6870D85DC430}" presName="composite" presStyleCnt="0"/>
      <dgm:spPr/>
    </dgm:pt>
    <dgm:pt modelId="{B42966F9-CE68-476D-8276-92DB69A1A360}" type="pres">
      <dgm:prSet presAssocID="{6FA32884-A68D-4600-BDC3-6870D85DC430}" presName="background" presStyleLbl="node0" presStyleIdx="0" presStyleCnt="1"/>
      <dgm:spPr/>
    </dgm:pt>
    <dgm:pt modelId="{312D961C-37E6-48B1-8FFC-EDD328F930F4}" type="pres">
      <dgm:prSet presAssocID="{6FA32884-A68D-4600-BDC3-6870D85DC430}" presName="text" presStyleLbl="fgAcc0" presStyleIdx="0" presStyleCnt="1">
        <dgm:presLayoutVars>
          <dgm:chPref val="3"/>
        </dgm:presLayoutVars>
      </dgm:prSet>
      <dgm:spPr/>
      <dgm:t>
        <a:bodyPr/>
        <a:lstStyle/>
        <a:p>
          <a:endParaRPr lang="en-IN"/>
        </a:p>
      </dgm:t>
    </dgm:pt>
    <dgm:pt modelId="{15FB260D-9AD3-48F5-BF63-BE9162C162D3}" type="pres">
      <dgm:prSet presAssocID="{6FA32884-A68D-4600-BDC3-6870D85DC430}" presName="hierChild2" presStyleCnt="0"/>
      <dgm:spPr/>
    </dgm:pt>
    <dgm:pt modelId="{EAAEC5A1-B54C-4525-9D7B-5B7200C7BDA9}" type="pres">
      <dgm:prSet presAssocID="{C3309284-0FC3-4909-B8E0-4078BA80B909}" presName="Name10" presStyleLbl="parChTrans1D2" presStyleIdx="0" presStyleCnt="2"/>
      <dgm:spPr/>
      <dgm:t>
        <a:bodyPr/>
        <a:lstStyle/>
        <a:p>
          <a:endParaRPr lang="en-IN"/>
        </a:p>
      </dgm:t>
    </dgm:pt>
    <dgm:pt modelId="{49586BCA-D6AE-4C81-8F30-85C3D1226D90}" type="pres">
      <dgm:prSet presAssocID="{54C3F8DE-B9A8-47B6-9733-366BEF219405}" presName="hierRoot2" presStyleCnt="0"/>
      <dgm:spPr/>
    </dgm:pt>
    <dgm:pt modelId="{8D8DCA9B-5FB4-44FB-A2F8-A7D8782283A1}" type="pres">
      <dgm:prSet presAssocID="{54C3F8DE-B9A8-47B6-9733-366BEF219405}" presName="composite2" presStyleCnt="0"/>
      <dgm:spPr/>
    </dgm:pt>
    <dgm:pt modelId="{154AB5AE-B723-4B76-BC0D-7741513DE222}" type="pres">
      <dgm:prSet presAssocID="{54C3F8DE-B9A8-47B6-9733-366BEF219405}" presName="background2" presStyleLbl="node2" presStyleIdx="0" presStyleCnt="2"/>
      <dgm:spPr/>
    </dgm:pt>
    <dgm:pt modelId="{9D933DA4-B17F-44A9-BDBB-9EEF84DE5A2A}" type="pres">
      <dgm:prSet presAssocID="{54C3F8DE-B9A8-47B6-9733-366BEF219405}" presName="text2" presStyleLbl="fgAcc2" presStyleIdx="0" presStyleCnt="2">
        <dgm:presLayoutVars>
          <dgm:chPref val="3"/>
        </dgm:presLayoutVars>
      </dgm:prSet>
      <dgm:spPr/>
      <dgm:t>
        <a:bodyPr/>
        <a:lstStyle/>
        <a:p>
          <a:endParaRPr lang="en-IN"/>
        </a:p>
      </dgm:t>
    </dgm:pt>
    <dgm:pt modelId="{00BB3478-F0EB-468D-9AC6-DCEE3377BCC9}" type="pres">
      <dgm:prSet presAssocID="{54C3F8DE-B9A8-47B6-9733-366BEF219405}" presName="hierChild3" presStyleCnt="0"/>
      <dgm:spPr/>
    </dgm:pt>
    <dgm:pt modelId="{760BF171-C51A-4A71-B8EF-CB1A146779B0}" type="pres">
      <dgm:prSet presAssocID="{8138FABD-3779-4DD2-BBBE-7C3FC5E2C1A7}" presName="Name17" presStyleLbl="parChTrans1D3" presStyleIdx="0" presStyleCnt="4"/>
      <dgm:spPr/>
      <dgm:t>
        <a:bodyPr/>
        <a:lstStyle/>
        <a:p>
          <a:endParaRPr lang="en-IN"/>
        </a:p>
      </dgm:t>
    </dgm:pt>
    <dgm:pt modelId="{01D1AE3B-4FE6-4600-B110-654B64BFAB44}" type="pres">
      <dgm:prSet presAssocID="{24E61CEA-7663-4097-BE56-42D43D9350C6}" presName="hierRoot3" presStyleCnt="0"/>
      <dgm:spPr/>
    </dgm:pt>
    <dgm:pt modelId="{AC03EA1F-FC07-4403-A9EE-46E950568388}" type="pres">
      <dgm:prSet presAssocID="{24E61CEA-7663-4097-BE56-42D43D9350C6}" presName="composite3" presStyleCnt="0"/>
      <dgm:spPr/>
    </dgm:pt>
    <dgm:pt modelId="{30C9A017-4769-473A-98C8-EA4053FD37EA}" type="pres">
      <dgm:prSet presAssocID="{24E61CEA-7663-4097-BE56-42D43D9350C6}" presName="background3" presStyleLbl="node3" presStyleIdx="0" presStyleCnt="4"/>
      <dgm:spPr/>
    </dgm:pt>
    <dgm:pt modelId="{3D5902BA-4204-47D6-B8A7-7D72246D2B71}" type="pres">
      <dgm:prSet presAssocID="{24E61CEA-7663-4097-BE56-42D43D9350C6}" presName="text3" presStyleLbl="fgAcc3" presStyleIdx="0" presStyleCnt="4">
        <dgm:presLayoutVars>
          <dgm:chPref val="3"/>
        </dgm:presLayoutVars>
      </dgm:prSet>
      <dgm:spPr/>
      <dgm:t>
        <a:bodyPr/>
        <a:lstStyle/>
        <a:p>
          <a:endParaRPr lang="en-IN"/>
        </a:p>
      </dgm:t>
    </dgm:pt>
    <dgm:pt modelId="{3839A3B7-4631-44A7-BA45-A16070D5784F}" type="pres">
      <dgm:prSet presAssocID="{24E61CEA-7663-4097-BE56-42D43D9350C6}" presName="hierChild4" presStyleCnt="0"/>
      <dgm:spPr/>
    </dgm:pt>
    <dgm:pt modelId="{FF6FE836-68F6-4E65-BF0F-AF5BA50EA501}" type="pres">
      <dgm:prSet presAssocID="{D490E3E5-C394-4E48-8502-789B63AACA7F}" presName="Name17" presStyleLbl="parChTrans1D3" presStyleIdx="1" presStyleCnt="4"/>
      <dgm:spPr/>
      <dgm:t>
        <a:bodyPr/>
        <a:lstStyle/>
        <a:p>
          <a:endParaRPr lang="en-IN"/>
        </a:p>
      </dgm:t>
    </dgm:pt>
    <dgm:pt modelId="{BC65F68F-B4DC-4C06-BACF-5F8D6A94DB26}" type="pres">
      <dgm:prSet presAssocID="{0CAB189D-DC87-40C8-BE7F-3054B965CB3D}" presName="hierRoot3" presStyleCnt="0"/>
      <dgm:spPr/>
    </dgm:pt>
    <dgm:pt modelId="{4228A33C-014E-4BA8-8928-0F5FFAB96C8C}" type="pres">
      <dgm:prSet presAssocID="{0CAB189D-DC87-40C8-BE7F-3054B965CB3D}" presName="composite3" presStyleCnt="0"/>
      <dgm:spPr/>
    </dgm:pt>
    <dgm:pt modelId="{F68944F1-A231-4B7F-B393-5700CDB1600A}" type="pres">
      <dgm:prSet presAssocID="{0CAB189D-DC87-40C8-BE7F-3054B965CB3D}" presName="background3" presStyleLbl="node3" presStyleIdx="1" presStyleCnt="4"/>
      <dgm:spPr/>
    </dgm:pt>
    <dgm:pt modelId="{CADA5567-DF76-480D-ADE7-73F763FCC018}" type="pres">
      <dgm:prSet presAssocID="{0CAB189D-DC87-40C8-BE7F-3054B965CB3D}" presName="text3" presStyleLbl="fgAcc3" presStyleIdx="1" presStyleCnt="4">
        <dgm:presLayoutVars>
          <dgm:chPref val="3"/>
        </dgm:presLayoutVars>
      </dgm:prSet>
      <dgm:spPr/>
      <dgm:t>
        <a:bodyPr/>
        <a:lstStyle/>
        <a:p>
          <a:endParaRPr lang="en-IN"/>
        </a:p>
      </dgm:t>
    </dgm:pt>
    <dgm:pt modelId="{18DB0607-7DC5-41A0-A940-00D70E6EED51}" type="pres">
      <dgm:prSet presAssocID="{0CAB189D-DC87-40C8-BE7F-3054B965CB3D}" presName="hierChild4" presStyleCnt="0"/>
      <dgm:spPr/>
    </dgm:pt>
    <dgm:pt modelId="{052DCBC5-AA9E-401E-AA9D-12283020D66B}" type="pres">
      <dgm:prSet presAssocID="{236E3F84-6C20-4E54-8B02-26390AED731F}" presName="Name17" presStyleLbl="parChTrans1D3" presStyleIdx="2" presStyleCnt="4"/>
      <dgm:spPr/>
      <dgm:t>
        <a:bodyPr/>
        <a:lstStyle/>
        <a:p>
          <a:endParaRPr lang="en-IN"/>
        </a:p>
      </dgm:t>
    </dgm:pt>
    <dgm:pt modelId="{0F5D3F26-C293-49CC-9366-0E0DFAFEA011}" type="pres">
      <dgm:prSet presAssocID="{02DCC676-B819-434C-9794-980302E540CA}" presName="hierRoot3" presStyleCnt="0"/>
      <dgm:spPr/>
    </dgm:pt>
    <dgm:pt modelId="{25DBE292-7EF3-4CC5-AE5F-7D158BBB1E23}" type="pres">
      <dgm:prSet presAssocID="{02DCC676-B819-434C-9794-980302E540CA}" presName="composite3" presStyleCnt="0"/>
      <dgm:spPr/>
    </dgm:pt>
    <dgm:pt modelId="{2BDF73E7-6C6A-47FE-86B5-3114F3C1C46E}" type="pres">
      <dgm:prSet presAssocID="{02DCC676-B819-434C-9794-980302E540CA}" presName="background3" presStyleLbl="node3" presStyleIdx="2" presStyleCnt="4"/>
      <dgm:spPr/>
    </dgm:pt>
    <dgm:pt modelId="{868155F0-DDD7-4098-92E4-C1F29385D916}" type="pres">
      <dgm:prSet presAssocID="{02DCC676-B819-434C-9794-980302E540CA}" presName="text3" presStyleLbl="fgAcc3" presStyleIdx="2" presStyleCnt="4">
        <dgm:presLayoutVars>
          <dgm:chPref val="3"/>
        </dgm:presLayoutVars>
      </dgm:prSet>
      <dgm:spPr/>
      <dgm:t>
        <a:bodyPr/>
        <a:lstStyle/>
        <a:p>
          <a:endParaRPr lang="en-IN"/>
        </a:p>
      </dgm:t>
    </dgm:pt>
    <dgm:pt modelId="{13AAE782-4A56-449B-B349-5A113A21AD57}" type="pres">
      <dgm:prSet presAssocID="{02DCC676-B819-434C-9794-980302E540CA}" presName="hierChild4" presStyleCnt="0"/>
      <dgm:spPr/>
    </dgm:pt>
    <dgm:pt modelId="{D323D264-5C0A-4610-9B0E-4E6398514796}" type="pres">
      <dgm:prSet presAssocID="{22809648-A54F-4183-A10F-8934C5C8277D}" presName="Name10" presStyleLbl="parChTrans1D2" presStyleIdx="1" presStyleCnt="2"/>
      <dgm:spPr/>
      <dgm:t>
        <a:bodyPr/>
        <a:lstStyle/>
        <a:p>
          <a:endParaRPr lang="en-IN"/>
        </a:p>
      </dgm:t>
    </dgm:pt>
    <dgm:pt modelId="{3B3F85BD-48E8-4828-A6C0-C7A639488EA3}" type="pres">
      <dgm:prSet presAssocID="{99F15C4A-ECB4-49BE-A058-3E610C63A213}" presName="hierRoot2" presStyleCnt="0"/>
      <dgm:spPr/>
    </dgm:pt>
    <dgm:pt modelId="{FEB0677B-1014-42F4-B465-FD6F31101E88}" type="pres">
      <dgm:prSet presAssocID="{99F15C4A-ECB4-49BE-A058-3E610C63A213}" presName="composite2" presStyleCnt="0"/>
      <dgm:spPr/>
    </dgm:pt>
    <dgm:pt modelId="{13D793AC-7794-482D-B443-C2F0747E90B7}" type="pres">
      <dgm:prSet presAssocID="{99F15C4A-ECB4-49BE-A058-3E610C63A213}" presName="background2" presStyleLbl="node2" presStyleIdx="1" presStyleCnt="2"/>
      <dgm:spPr/>
    </dgm:pt>
    <dgm:pt modelId="{67B77066-E2E0-4ECD-B539-6801473B1780}" type="pres">
      <dgm:prSet presAssocID="{99F15C4A-ECB4-49BE-A058-3E610C63A213}" presName="text2" presStyleLbl="fgAcc2" presStyleIdx="1" presStyleCnt="2">
        <dgm:presLayoutVars>
          <dgm:chPref val="3"/>
        </dgm:presLayoutVars>
      </dgm:prSet>
      <dgm:spPr/>
      <dgm:t>
        <a:bodyPr/>
        <a:lstStyle/>
        <a:p>
          <a:endParaRPr lang="en-IN"/>
        </a:p>
      </dgm:t>
    </dgm:pt>
    <dgm:pt modelId="{71D76DA0-2032-4669-B0B1-FFDFA03D75F0}" type="pres">
      <dgm:prSet presAssocID="{99F15C4A-ECB4-49BE-A058-3E610C63A213}" presName="hierChild3" presStyleCnt="0"/>
      <dgm:spPr/>
    </dgm:pt>
    <dgm:pt modelId="{B7C2AF46-5618-4CC0-9292-12AF09BC0274}" type="pres">
      <dgm:prSet presAssocID="{EC63B441-EE4E-4CE9-9BC3-474444648E66}" presName="Name17" presStyleLbl="parChTrans1D3" presStyleIdx="3" presStyleCnt="4"/>
      <dgm:spPr/>
      <dgm:t>
        <a:bodyPr/>
        <a:lstStyle/>
        <a:p>
          <a:endParaRPr lang="en-IN"/>
        </a:p>
      </dgm:t>
    </dgm:pt>
    <dgm:pt modelId="{64946E49-0C63-4241-B89A-3F7572CD99FB}" type="pres">
      <dgm:prSet presAssocID="{259BEC75-ABD5-4653-BDB6-622005AC6660}" presName="hierRoot3" presStyleCnt="0"/>
      <dgm:spPr/>
    </dgm:pt>
    <dgm:pt modelId="{97BF6901-F410-4587-BC75-1217D2C8C79F}" type="pres">
      <dgm:prSet presAssocID="{259BEC75-ABD5-4653-BDB6-622005AC6660}" presName="composite3" presStyleCnt="0"/>
      <dgm:spPr/>
    </dgm:pt>
    <dgm:pt modelId="{6A20A784-A2E0-4EAE-BF6C-A4E6567B62D3}" type="pres">
      <dgm:prSet presAssocID="{259BEC75-ABD5-4653-BDB6-622005AC6660}" presName="background3" presStyleLbl="node3" presStyleIdx="3" presStyleCnt="4"/>
      <dgm:spPr/>
    </dgm:pt>
    <dgm:pt modelId="{002F9FF7-C243-4B44-9A36-2E20F8CAF197}" type="pres">
      <dgm:prSet presAssocID="{259BEC75-ABD5-4653-BDB6-622005AC6660}" presName="text3" presStyleLbl="fgAcc3" presStyleIdx="3" presStyleCnt="4">
        <dgm:presLayoutVars>
          <dgm:chPref val="3"/>
        </dgm:presLayoutVars>
      </dgm:prSet>
      <dgm:spPr/>
      <dgm:t>
        <a:bodyPr/>
        <a:lstStyle/>
        <a:p>
          <a:endParaRPr lang="en-IN"/>
        </a:p>
      </dgm:t>
    </dgm:pt>
    <dgm:pt modelId="{4D65DDC2-A13C-4666-BDEE-B8B1BEE07D0B}" type="pres">
      <dgm:prSet presAssocID="{259BEC75-ABD5-4653-BDB6-622005AC6660}" presName="hierChild4" presStyleCnt="0"/>
      <dgm:spPr/>
    </dgm:pt>
  </dgm:ptLst>
  <dgm:cxnLst>
    <dgm:cxn modelId="{677297F2-55CC-4C17-9AEA-FC4D9A86EEEA}" srcId="{4FE4400D-43DA-4BBA-9AF7-60E3B618DF99}" destId="{6FA32884-A68D-4600-BDC3-6870D85DC430}" srcOrd="0" destOrd="0" parTransId="{37DDE835-D83A-43B5-8CC4-49E3AFA9240A}" sibTransId="{B1597F24-2F5D-4C68-834B-779367B419F3}"/>
    <dgm:cxn modelId="{DF010681-3903-4A49-9F54-33FD13F9AD4B}" type="presOf" srcId="{EC63B441-EE4E-4CE9-9BC3-474444648E66}" destId="{B7C2AF46-5618-4CC0-9292-12AF09BC0274}" srcOrd="0" destOrd="0" presId="urn:microsoft.com/office/officeart/2005/8/layout/hierarchy1"/>
    <dgm:cxn modelId="{D7C9F2C8-BEDF-4CF8-ACDD-AF263BA1A6B2}" type="presOf" srcId="{54C3F8DE-B9A8-47B6-9733-366BEF219405}" destId="{9D933DA4-B17F-44A9-BDBB-9EEF84DE5A2A}" srcOrd="0" destOrd="0" presId="urn:microsoft.com/office/officeart/2005/8/layout/hierarchy1"/>
    <dgm:cxn modelId="{ABB4B6A9-D33C-4B30-B203-E620BB9EB12C}" type="presOf" srcId="{02DCC676-B819-434C-9794-980302E540CA}" destId="{868155F0-DDD7-4098-92E4-C1F29385D916}" srcOrd="0" destOrd="0" presId="urn:microsoft.com/office/officeart/2005/8/layout/hierarchy1"/>
    <dgm:cxn modelId="{49CFAE6B-7FEB-4835-B852-1EBAC4509FB1}" srcId="{99F15C4A-ECB4-49BE-A058-3E610C63A213}" destId="{259BEC75-ABD5-4653-BDB6-622005AC6660}" srcOrd="0" destOrd="0" parTransId="{EC63B441-EE4E-4CE9-9BC3-474444648E66}" sibTransId="{0B545B80-252B-4EE5-B297-0AABBADD7640}"/>
    <dgm:cxn modelId="{18B21DA3-A3FC-4581-A619-A407EABEFF39}" type="presOf" srcId="{D490E3E5-C394-4E48-8502-789B63AACA7F}" destId="{FF6FE836-68F6-4E65-BF0F-AF5BA50EA501}" srcOrd="0" destOrd="0" presId="urn:microsoft.com/office/officeart/2005/8/layout/hierarchy1"/>
    <dgm:cxn modelId="{57F7F9F1-1CD3-42D5-89C4-6CC322D57D17}" type="presOf" srcId="{236E3F84-6C20-4E54-8B02-26390AED731F}" destId="{052DCBC5-AA9E-401E-AA9D-12283020D66B}" srcOrd="0" destOrd="0" presId="urn:microsoft.com/office/officeart/2005/8/layout/hierarchy1"/>
    <dgm:cxn modelId="{9BB470AF-928B-4602-90D4-AB7D0C227FE4}" type="presOf" srcId="{259BEC75-ABD5-4653-BDB6-622005AC6660}" destId="{002F9FF7-C243-4B44-9A36-2E20F8CAF197}" srcOrd="0" destOrd="0" presId="urn:microsoft.com/office/officeart/2005/8/layout/hierarchy1"/>
    <dgm:cxn modelId="{35F0E85E-84DA-4EED-A564-ABDA9D05AB22}" srcId="{54C3F8DE-B9A8-47B6-9733-366BEF219405}" destId="{24E61CEA-7663-4097-BE56-42D43D9350C6}" srcOrd="0" destOrd="0" parTransId="{8138FABD-3779-4DD2-BBBE-7C3FC5E2C1A7}" sibTransId="{01219E61-E60C-4B83-8519-111852975C12}"/>
    <dgm:cxn modelId="{D62441F5-21F3-4757-A95A-8EFD0BF7AA0E}" type="presOf" srcId="{C3309284-0FC3-4909-B8E0-4078BA80B909}" destId="{EAAEC5A1-B54C-4525-9D7B-5B7200C7BDA9}" srcOrd="0" destOrd="0" presId="urn:microsoft.com/office/officeart/2005/8/layout/hierarchy1"/>
    <dgm:cxn modelId="{FD69CB2D-4C0B-4AF4-A3C4-6C1D3CB5C862}" type="presOf" srcId="{6FA32884-A68D-4600-BDC3-6870D85DC430}" destId="{312D961C-37E6-48B1-8FFC-EDD328F930F4}" srcOrd="0" destOrd="0" presId="urn:microsoft.com/office/officeart/2005/8/layout/hierarchy1"/>
    <dgm:cxn modelId="{B3BE6D3A-7FA5-4957-83B7-8DB28769D766}" srcId="{54C3F8DE-B9A8-47B6-9733-366BEF219405}" destId="{02DCC676-B819-434C-9794-980302E540CA}" srcOrd="2" destOrd="0" parTransId="{236E3F84-6C20-4E54-8B02-26390AED731F}" sibTransId="{D5B12278-E835-485E-8D8C-76C9B8B6B8F0}"/>
    <dgm:cxn modelId="{863AC6CB-9EAE-4132-8F36-00542E057B09}" srcId="{6FA32884-A68D-4600-BDC3-6870D85DC430}" destId="{99F15C4A-ECB4-49BE-A058-3E610C63A213}" srcOrd="1" destOrd="0" parTransId="{22809648-A54F-4183-A10F-8934C5C8277D}" sibTransId="{0938AEF3-B6FA-402C-8823-71998984DC44}"/>
    <dgm:cxn modelId="{2EE9DDDC-EDE4-4168-9DDB-19511497DE08}" type="presOf" srcId="{4FE4400D-43DA-4BBA-9AF7-60E3B618DF99}" destId="{D5D5BCD0-CC33-4859-A397-330EB2595BA4}" srcOrd="0" destOrd="0" presId="urn:microsoft.com/office/officeart/2005/8/layout/hierarchy1"/>
    <dgm:cxn modelId="{8599A112-F8A4-4998-B8FE-42D8D039FD3F}" srcId="{54C3F8DE-B9A8-47B6-9733-366BEF219405}" destId="{0CAB189D-DC87-40C8-BE7F-3054B965CB3D}" srcOrd="1" destOrd="0" parTransId="{D490E3E5-C394-4E48-8502-789B63AACA7F}" sibTransId="{BB2855FB-4E4A-4D9C-AC41-9C6C665EE9AD}"/>
    <dgm:cxn modelId="{A03CDB03-9403-4B25-A6B2-8D30CAE4CD8F}" type="presOf" srcId="{0CAB189D-DC87-40C8-BE7F-3054B965CB3D}" destId="{CADA5567-DF76-480D-ADE7-73F763FCC018}" srcOrd="0" destOrd="0" presId="urn:microsoft.com/office/officeart/2005/8/layout/hierarchy1"/>
    <dgm:cxn modelId="{41513A55-7991-4AD9-AFA8-029F1791A972}" srcId="{6FA32884-A68D-4600-BDC3-6870D85DC430}" destId="{54C3F8DE-B9A8-47B6-9733-366BEF219405}" srcOrd="0" destOrd="0" parTransId="{C3309284-0FC3-4909-B8E0-4078BA80B909}" sibTransId="{D7DB3566-F05E-454C-A0E2-44384342F752}"/>
    <dgm:cxn modelId="{6D00460D-A21D-4D48-B7CD-265C39D97F7B}" type="presOf" srcId="{99F15C4A-ECB4-49BE-A058-3E610C63A213}" destId="{67B77066-E2E0-4ECD-B539-6801473B1780}" srcOrd="0" destOrd="0" presId="urn:microsoft.com/office/officeart/2005/8/layout/hierarchy1"/>
    <dgm:cxn modelId="{A3FC177C-7712-47F4-AE9A-A8E52A320C46}" type="presOf" srcId="{22809648-A54F-4183-A10F-8934C5C8277D}" destId="{D323D264-5C0A-4610-9B0E-4E6398514796}" srcOrd="0" destOrd="0" presId="urn:microsoft.com/office/officeart/2005/8/layout/hierarchy1"/>
    <dgm:cxn modelId="{82249034-F82C-4877-A619-116BC01AC901}" type="presOf" srcId="{8138FABD-3779-4DD2-BBBE-7C3FC5E2C1A7}" destId="{760BF171-C51A-4A71-B8EF-CB1A146779B0}" srcOrd="0" destOrd="0" presId="urn:microsoft.com/office/officeart/2005/8/layout/hierarchy1"/>
    <dgm:cxn modelId="{3A657C41-2C25-4AE3-ADAE-8D9FE0F170D5}" type="presOf" srcId="{24E61CEA-7663-4097-BE56-42D43D9350C6}" destId="{3D5902BA-4204-47D6-B8A7-7D72246D2B71}" srcOrd="0" destOrd="0" presId="urn:microsoft.com/office/officeart/2005/8/layout/hierarchy1"/>
    <dgm:cxn modelId="{D3B90ACA-857A-4DF4-9861-881CFEC43A72}" type="presParOf" srcId="{D5D5BCD0-CC33-4859-A397-330EB2595BA4}" destId="{1E328BD6-188B-49A1-B738-FE636F062839}" srcOrd="0" destOrd="0" presId="urn:microsoft.com/office/officeart/2005/8/layout/hierarchy1"/>
    <dgm:cxn modelId="{15AC44D2-0486-49D2-AFE4-38AD7602BD29}" type="presParOf" srcId="{1E328BD6-188B-49A1-B738-FE636F062839}" destId="{3C76676A-6748-43A1-944B-5EF7C43F38DC}" srcOrd="0" destOrd="0" presId="urn:microsoft.com/office/officeart/2005/8/layout/hierarchy1"/>
    <dgm:cxn modelId="{2BEE0E9B-FA22-403E-ABA1-DDA9FA281B68}" type="presParOf" srcId="{3C76676A-6748-43A1-944B-5EF7C43F38DC}" destId="{B42966F9-CE68-476D-8276-92DB69A1A360}" srcOrd="0" destOrd="0" presId="urn:microsoft.com/office/officeart/2005/8/layout/hierarchy1"/>
    <dgm:cxn modelId="{52B35F56-B8C2-4423-9F49-BB520C8D6E3A}" type="presParOf" srcId="{3C76676A-6748-43A1-944B-5EF7C43F38DC}" destId="{312D961C-37E6-48B1-8FFC-EDD328F930F4}" srcOrd="1" destOrd="0" presId="urn:microsoft.com/office/officeart/2005/8/layout/hierarchy1"/>
    <dgm:cxn modelId="{7A43CF9E-ADB2-47B8-9B10-BC24C205887A}" type="presParOf" srcId="{1E328BD6-188B-49A1-B738-FE636F062839}" destId="{15FB260D-9AD3-48F5-BF63-BE9162C162D3}" srcOrd="1" destOrd="0" presId="urn:microsoft.com/office/officeart/2005/8/layout/hierarchy1"/>
    <dgm:cxn modelId="{03E4E541-F394-46BE-8E15-513E0EBB971D}" type="presParOf" srcId="{15FB260D-9AD3-48F5-BF63-BE9162C162D3}" destId="{EAAEC5A1-B54C-4525-9D7B-5B7200C7BDA9}" srcOrd="0" destOrd="0" presId="urn:microsoft.com/office/officeart/2005/8/layout/hierarchy1"/>
    <dgm:cxn modelId="{C4AB0ADE-A35A-47B5-A5BF-58A35F0E3283}" type="presParOf" srcId="{15FB260D-9AD3-48F5-BF63-BE9162C162D3}" destId="{49586BCA-D6AE-4C81-8F30-85C3D1226D90}" srcOrd="1" destOrd="0" presId="urn:microsoft.com/office/officeart/2005/8/layout/hierarchy1"/>
    <dgm:cxn modelId="{F1FBBF9F-A3D6-45E9-9D42-307E34183FEB}" type="presParOf" srcId="{49586BCA-D6AE-4C81-8F30-85C3D1226D90}" destId="{8D8DCA9B-5FB4-44FB-A2F8-A7D8782283A1}" srcOrd="0" destOrd="0" presId="urn:microsoft.com/office/officeart/2005/8/layout/hierarchy1"/>
    <dgm:cxn modelId="{87369FCC-707A-4BE2-B3F6-76A9D955B443}" type="presParOf" srcId="{8D8DCA9B-5FB4-44FB-A2F8-A7D8782283A1}" destId="{154AB5AE-B723-4B76-BC0D-7741513DE222}" srcOrd="0" destOrd="0" presId="urn:microsoft.com/office/officeart/2005/8/layout/hierarchy1"/>
    <dgm:cxn modelId="{C3DE316F-0C63-423D-AC4B-BB0BB646697F}" type="presParOf" srcId="{8D8DCA9B-5FB4-44FB-A2F8-A7D8782283A1}" destId="{9D933DA4-B17F-44A9-BDBB-9EEF84DE5A2A}" srcOrd="1" destOrd="0" presId="urn:microsoft.com/office/officeart/2005/8/layout/hierarchy1"/>
    <dgm:cxn modelId="{90625877-5E44-44FA-9CD6-E32918C66B13}" type="presParOf" srcId="{49586BCA-D6AE-4C81-8F30-85C3D1226D90}" destId="{00BB3478-F0EB-468D-9AC6-DCEE3377BCC9}" srcOrd="1" destOrd="0" presId="urn:microsoft.com/office/officeart/2005/8/layout/hierarchy1"/>
    <dgm:cxn modelId="{8E008AB4-FA15-469B-BFAE-1D067DBC8D0A}" type="presParOf" srcId="{00BB3478-F0EB-468D-9AC6-DCEE3377BCC9}" destId="{760BF171-C51A-4A71-B8EF-CB1A146779B0}" srcOrd="0" destOrd="0" presId="urn:microsoft.com/office/officeart/2005/8/layout/hierarchy1"/>
    <dgm:cxn modelId="{B1DAE81E-373D-49EA-ABEB-7547F3F620CB}" type="presParOf" srcId="{00BB3478-F0EB-468D-9AC6-DCEE3377BCC9}" destId="{01D1AE3B-4FE6-4600-B110-654B64BFAB44}" srcOrd="1" destOrd="0" presId="urn:microsoft.com/office/officeart/2005/8/layout/hierarchy1"/>
    <dgm:cxn modelId="{8868BE05-6629-43F0-9CDF-7F8149130246}" type="presParOf" srcId="{01D1AE3B-4FE6-4600-B110-654B64BFAB44}" destId="{AC03EA1F-FC07-4403-A9EE-46E950568388}" srcOrd="0" destOrd="0" presId="urn:microsoft.com/office/officeart/2005/8/layout/hierarchy1"/>
    <dgm:cxn modelId="{F294BDB5-A488-441E-955A-00661CCCE1AA}" type="presParOf" srcId="{AC03EA1F-FC07-4403-A9EE-46E950568388}" destId="{30C9A017-4769-473A-98C8-EA4053FD37EA}" srcOrd="0" destOrd="0" presId="urn:microsoft.com/office/officeart/2005/8/layout/hierarchy1"/>
    <dgm:cxn modelId="{2F10EBFE-65C0-4A48-9A5A-C84C35EFCEBF}" type="presParOf" srcId="{AC03EA1F-FC07-4403-A9EE-46E950568388}" destId="{3D5902BA-4204-47D6-B8A7-7D72246D2B71}" srcOrd="1" destOrd="0" presId="urn:microsoft.com/office/officeart/2005/8/layout/hierarchy1"/>
    <dgm:cxn modelId="{6311B90B-8469-4261-B90D-96A4C6CC712D}" type="presParOf" srcId="{01D1AE3B-4FE6-4600-B110-654B64BFAB44}" destId="{3839A3B7-4631-44A7-BA45-A16070D5784F}" srcOrd="1" destOrd="0" presId="urn:microsoft.com/office/officeart/2005/8/layout/hierarchy1"/>
    <dgm:cxn modelId="{D11D3B8F-838E-4371-9D06-8F07250EEA9C}" type="presParOf" srcId="{00BB3478-F0EB-468D-9AC6-DCEE3377BCC9}" destId="{FF6FE836-68F6-4E65-BF0F-AF5BA50EA501}" srcOrd="2" destOrd="0" presId="urn:microsoft.com/office/officeart/2005/8/layout/hierarchy1"/>
    <dgm:cxn modelId="{148A1974-8C03-4B30-9299-0DB24D2CBEE7}" type="presParOf" srcId="{00BB3478-F0EB-468D-9AC6-DCEE3377BCC9}" destId="{BC65F68F-B4DC-4C06-BACF-5F8D6A94DB26}" srcOrd="3" destOrd="0" presId="urn:microsoft.com/office/officeart/2005/8/layout/hierarchy1"/>
    <dgm:cxn modelId="{292F8F6F-85AF-4CD9-BD90-90C834E97926}" type="presParOf" srcId="{BC65F68F-B4DC-4C06-BACF-5F8D6A94DB26}" destId="{4228A33C-014E-4BA8-8928-0F5FFAB96C8C}" srcOrd="0" destOrd="0" presId="urn:microsoft.com/office/officeart/2005/8/layout/hierarchy1"/>
    <dgm:cxn modelId="{56CC1006-850B-4066-B139-20F6C39C3949}" type="presParOf" srcId="{4228A33C-014E-4BA8-8928-0F5FFAB96C8C}" destId="{F68944F1-A231-4B7F-B393-5700CDB1600A}" srcOrd="0" destOrd="0" presId="urn:microsoft.com/office/officeart/2005/8/layout/hierarchy1"/>
    <dgm:cxn modelId="{41396E81-6838-4124-AEF5-CCD96C468030}" type="presParOf" srcId="{4228A33C-014E-4BA8-8928-0F5FFAB96C8C}" destId="{CADA5567-DF76-480D-ADE7-73F763FCC018}" srcOrd="1" destOrd="0" presId="urn:microsoft.com/office/officeart/2005/8/layout/hierarchy1"/>
    <dgm:cxn modelId="{0AA3F2B6-ADC6-4C26-A2D1-6127157B7C95}" type="presParOf" srcId="{BC65F68F-B4DC-4C06-BACF-5F8D6A94DB26}" destId="{18DB0607-7DC5-41A0-A940-00D70E6EED51}" srcOrd="1" destOrd="0" presId="urn:microsoft.com/office/officeart/2005/8/layout/hierarchy1"/>
    <dgm:cxn modelId="{B248D2B9-C0BD-48FF-BDC7-C641F7D2368E}" type="presParOf" srcId="{00BB3478-F0EB-468D-9AC6-DCEE3377BCC9}" destId="{052DCBC5-AA9E-401E-AA9D-12283020D66B}" srcOrd="4" destOrd="0" presId="urn:microsoft.com/office/officeart/2005/8/layout/hierarchy1"/>
    <dgm:cxn modelId="{D7E3F905-EA16-4EEA-9E81-57E20871FAE3}" type="presParOf" srcId="{00BB3478-F0EB-468D-9AC6-DCEE3377BCC9}" destId="{0F5D3F26-C293-49CC-9366-0E0DFAFEA011}" srcOrd="5" destOrd="0" presId="urn:microsoft.com/office/officeart/2005/8/layout/hierarchy1"/>
    <dgm:cxn modelId="{C3BCB156-720F-4459-9983-201B21B52745}" type="presParOf" srcId="{0F5D3F26-C293-49CC-9366-0E0DFAFEA011}" destId="{25DBE292-7EF3-4CC5-AE5F-7D158BBB1E23}" srcOrd="0" destOrd="0" presId="urn:microsoft.com/office/officeart/2005/8/layout/hierarchy1"/>
    <dgm:cxn modelId="{259A0B38-BC21-4AEA-A33E-5BBE5FF0ABD5}" type="presParOf" srcId="{25DBE292-7EF3-4CC5-AE5F-7D158BBB1E23}" destId="{2BDF73E7-6C6A-47FE-86B5-3114F3C1C46E}" srcOrd="0" destOrd="0" presId="urn:microsoft.com/office/officeart/2005/8/layout/hierarchy1"/>
    <dgm:cxn modelId="{E3ED2306-DAB9-4D9B-AD3E-5259A4F5FF44}" type="presParOf" srcId="{25DBE292-7EF3-4CC5-AE5F-7D158BBB1E23}" destId="{868155F0-DDD7-4098-92E4-C1F29385D916}" srcOrd="1" destOrd="0" presId="urn:microsoft.com/office/officeart/2005/8/layout/hierarchy1"/>
    <dgm:cxn modelId="{15221196-837C-4E52-B093-DD6067F15853}" type="presParOf" srcId="{0F5D3F26-C293-49CC-9366-0E0DFAFEA011}" destId="{13AAE782-4A56-449B-B349-5A113A21AD57}" srcOrd="1" destOrd="0" presId="urn:microsoft.com/office/officeart/2005/8/layout/hierarchy1"/>
    <dgm:cxn modelId="{BD8F4019-EAC7-4933-9B1F-435860913BA7}" type="presParOf" srcId="{15FB260D-9AD3-48F5-BF63-BE9162C162D3}" destId="{D323D264-5C0A-4610-9B0E-4E6398514796}" srcOrd="2" destOrd="0" presId="urn:microsoft.com/office/officeart/2005/8/layout/hierarchy1"/>
    <dgm:cxn modelId="{7ED76E52-EFAF-401C-BBDD-F6059E109EC8}" type="presParOf" srcId="{15FB260D-9AD3-48F5-BF63-BE9162C162D3}" destId="{3B3F85BD-48E8-4828-A6C0-C7A639488EA3}" srcOrd="3" destOrd="0" presId="urn:microsoft.com/office/officeart/2005/8/layout/hierarchy1"/>
    <dgm:cxn modelId="{EDEF9E10-F25D-499C-813C-21D90708B81E}" type="presParOf" srcId="{3B3F85BD-48E8-4828-A6C0-C7A639488EA3}" destId="{FEB0677B-1014-42F4-B465-FD6F31101E88}" srcOrd="0" destOrd="0" presId="urn:microsoft.com/office/officeart/2005/8/layout/hierarchy1"/>
    <dgm:cxn modelId="{FF570ECB-6E4C-4B44-9E6C-A7CB8A8A2EAE}" type="presParOf" srcId="{FEB0677B-1014-42F4-B465-FD6F31101E88}" destId="{13D793AC-7794-482D-B443-C2F0747E90B7}" srcOrd="0" destOrd="0" presId="urn:microsoft.com/office/officeart/2005/8/layout/hierarchy1"/>
    <dgm:cxn modelId="{C7EDFC16-D88B-416C-BA80-837F38F5F8FC}" type="presParOf" srcId="{FEB0677B-1014-42F4-B465-FD6F31101E88}" destId="{67B77066-E2E0-4ECD-B539-6801473B1780}" srcOrd="1" destOrd="0" presId="urn:microsoft.com/office/officeart/2005/8/layout/hierarchy1"/>
    <dgm:cxn modelId="{497AE6C9-D19E-4588-9937-DFC9D027170B}" type="presParOf" srcId="{3B3F85BD-48E8-4828-A6C0-C7A639488EA3}" destId="{71D76DA0-2032-4669-B0B1-FFDFA03D75F0}" srcOrd="1" destOrd="0" presId="urn:microsoft.com/office/officeart/2005/8/layout/hierarchy1"/>
    <dgm:cxn modelId="{D83A8B33-397D-41D5-8242-6E428B9B9892}" type="presParOf" srcId="{71D76DA0-2032-4669-B0B1-FFDFA03D75F0}" destId="{B7C2AF46-5618-4CC0-9292-12AF09BC0274}" srcOrd="0" destOrd="0" presId="urn:microsoft.com/office/officeart/2005/8/layout/hierarchy1"/>
    <dgm:cxn modelId="{C69D494C-4169-46D2-B35A-AE01269A85DB}" type="presParOf" srcId="{71D76DA0-2032-4669-B0B1-FFDFA03D75F0}" destId="{64946E49-0C63-4241-B89A-3F7572CD99FB}" srcOrd="1" destOrd="0" presId="urn:microsoft.com/office/officeart/2005/8/layout/hierarchy1"/>
    <dgm:cxn modelId="{7A7AE50A-DD8F-4C51-A29B-DE04AA7B2C39}" type="presParOf" srcId="{64946E49-0C63-4241-B89A-3F7572CD99FB}" destId="{97BF6901-F410-4587-BC75-1217D2C8C79F}" srcOrd="0" destOrd="0" presId="urn:microsoft.com/office/officeart/2005/8/layout/hierarchy1"/>
    <dgm:cxn modelId="{4D6D0168-70DC-405B-BF07-755D1D417528}" type="presParOf" srcId="{97BF6901-F410-4587-BC75-1217D2C8C79F}" destId="{6A20A784-A2E0-4EAE-BF6C-A4E6567B62D3}" srcOrd="0" destOrd="0" presId="urn:microsoft.com/office/officeart/2005/8/layout/hierarchy1"/>
    <dgm:cxn modelId="{F233B603-B827-4182-ADFC-778CFEF2B4F6}" type="presParOf" srcId="{97BF6901-F410-4587-BC75-1217D2C8C79F}" destId="{002F9FF7-C243-4B44-9A36-2E20F8CAF197}" srcOrd="1" destOrd="0" presId="urn:microsoft.com/office/officeart/2005/8/layout/hierarchy1"/>
    <dgm:cxn modelId="{AB421901-29CB-4739-AD61-E4F0362D4637}" type="presParOf" srcId="{64946E49-0C63-4241-B89A-3F7572CD99FB}" destId="{4D65DDC2-A13C-4666-BDEE-B8B1BEE07D0B}"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6558A6-442B-45A5-B9BD-4B98B300B0C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EA5F1210-FF14-43B2-88BD-E5F2826A5C01}">
      <dgm:prSet phldrT="[Text]" custT="1"/>
      <dgm:spPr/>
      <dgm:t>
        <a:bodyPr/>
        <a:lstStyle/>
        <a:p>
          <a:r>
            <a:rPr lang="en-US" sz="2000" b="1" dirty="0" smtClean="0">
              <a:latin typeface="Comic Sans MS" pitchFamily="66" charset="0"/>
            </a:rPr>
            <a:t>Brain dead</a:t>
          </a:r>
          <a:endParaRPr lang="en-IN" sz="2000" b="1" dirty="0">
            <a:latin typeface="Comic Sans MS" pitchFamily="66" charset="0"/>
          </a:endParaRPr>
        </a:p>
      </dgm:t>
    </dgm:pt>
    <dgm:pt modelId="{71349EE5-5ABD-425A-A616-09EF1C4AEA6B}" type="parTrans" cxnId="{3B37F667-7D92-498A-A49C-619CD018528F}">
      <dgm:prSet/>
      <dgm:spPr/>
      <dgm:t>
        <a:bodyPr/>
        <a:lstStyle/>
        <a:p>
          <a:endParaRPr lang="en-IN"/>
        </a:p>
      </dgm:t>
    </dgm:pt>
    <dgm:pt modelId="{18C00C29-664E-4845-8282-331A985FBB05}" type="sibTrans" cxnId="{3B37F667-7D92-498A-A49C-619CD018528F}">
      <dgm:prSet/>
      <dgm:spPr/>
      <dgm:t>
        <a:bodyPr/>
        <a:lstStyle/>
        <a:p>
          <a:endParaRPr lang="en-IN"/>
        </a:p>
      </dgm:t>
    </dgm:pt>
    <dgm:pt modelId="{64ABA28E-95C1-4AF6-86A9-567A5B0C1447}">
      <dgm:prSet phldrT="[Text]" custT="1"/>
      <dgm:spPr/>
      <dgm:t>
        <a:bodyPr/>
        <a:lstStyle/>
        <a:p>
          <a:r>
            <a:rPr lang="en-US" sz="1800" b="1" dirty="0" smtClean="0">
              <a:latin typeface="Comic Sans MS" pitchFamily="66" charset="0"/>
            </a:rPr>
            <a:t>Kidney</a:t>
          </a:r>
        </a:p>
        <a:p>
          <a:r>
            <a:rPr lang="en-US" sz="1100" b="1" dirty="0" smtClean="0">
              <a:latin typeface="Comic Sans MS" pitchFamily="66" charset="0"/>
            </a:rPr>
            <a:t>(2 patients)</a:t>
          </a:r>
          <a:endParaRPr lang="en-IN" sz="1100" b="1" dirty="0">
            <a:latin typeface="Comic Sans MS" pitchFamily="66" charset="0"/>
          </a:endParaRPr>
        </a:p>
      </dgm:t>
    </dgm:pt>
    <dgm:pt modelId="{E1F403D8-CEFC-4A67-949B-009F16F6FE64}" type="parTrans" cxnId="{1E2DDC06-4A16-40D1-A5BD-2A56B6CC873A}">
      <dgm:prSet/>
      <dgm:spPr/>
      <dgm:t>
        <a:bodyPr/>
        <a:lstStyle/>
        <a:p>
          <a:endParaRPr lang="en-IN"/>
        </a:p>
      </dgm:t>
    </dgm:pt>
    <dgm:pt modelId="{10A27A4C-EE76-46B6-A950-84BE2A4E6F0A}" type="sibTrans" cxnId="{1E2DDC06-4A16-40D1-A5BD-2A56B6CC873A}">
      <dgm:prSet/>
      <dgm:spPr/>
      <dgm:t>
        <a:bodyPr/>
        <a:lstStyle/>
        <a:p>
          <a:endParaRPr lang="en-IN"/>
        </a:p>
      </dgm:t>
    </dgm:pt>
    <dgm:pt modelId="{FC3320E7-876D-4B05-9B9E-43D83ADF7652}">
      <dgm:prSet phldrT="[Text]" custT="1"/>
      <dgm:spPr/>
      <dgm:t>
        <a:bodyPr/>
        <a:lstStyle/>
        <a:p>
          <a:r>
            <a:rPr lang="en-US" sz="1800" b="1" dirty="0" smtClean="0">
              <a:latin typeface="Comic Sans MS" pitchFamily="66" charset="0"/>
            </a:rPr>
            <a:t>Liver</a:t>
          </a:r>
          <a:endParaRPr lang="en-IN" sz="1600" b="1" dirty="0">
            <a:latin typeface="Comic Sans MS" pitchFamily="66" charset="0"/>
          </a:endParaRPr>
        </a:p>
      </dgm:t>
    </dgm:pt>
    <dgm:pt modelId="{90B87124-B5C5-41F4-8712-EC779EC1251D}" type="parTrans" cxnId="{3FBFA7AB-9650-4932-B28C-0736D184EA20}">
      <dgm:prSet/>
      <dgm:spPr/>
      <dgm:t>
        <a:bodyPr/>
        <a:lstStyle/>
        <a:p>
          <a:endParaRPr lang="en-IN"/>
        </a:p>
      </dgm:t>
    </dgm:pt>
    <dgm:pt modelId="{8B41EC60-EB4E-4768-A2A5-6757FA0F31CD}" type="sibTrans" cxnId="{3FBFA7AB-9650-4932-B28C-0736D184EA20}">
      <dgm:prSet/>
      <dgm:spPr/>
      <dgm:t>
        <a:bodyPr/>
        <a:lstStyle/>
        <a:p>
          <a:endParaRPr lang="en-IN"/>
        </a:p>
      </dgm:t>
    </dgm:pt>
    <dgm:pt modelId="{953E6F9E-49E2-4B2D-B97D-4D8061440B4A}">
      <dgm:prSet phldrT="[Text]" custT="1"/>
      <dgm:spPr/>
      <dgm:t>
        <a:bodyPr/>
        <a:lstStyle/>
        <a:p>
          <a:r>
            <a:rPr lang="en-US" sz="1800" b="1" dirty="0" smtClean="0">
              <a:latin typeface="Comic Sans MS" pitchFamily="66" charset="0"/>
            </a:rPr>
            <a:t>Pancreas</a:t>
          </a:r>
          <a:endParaRPr lang="en-IN" sz="1800" b="1" dirty="0">
            <a:latin typeface="Comic Sans MS" pitchFamily="66" charset="0"/>
          </a:endParaRPr>
        </a:p>
      </dgm:t>
    </dgm:pt>
    <dgm:pt modelId="{C19A02C2-6B10-42B4-BA98-8689061842BE}" type="parTrans" cxnId="{A77EBF10-DF12-4F70-B7AE-7F35DA5EB93D}">
      <dgm:prSet/>
      <dgm:spPr/>
      <dgm:t>
        <a:bodyPr/>
        <a:lstStyle/>
        <a:p>
          <a:endParaRPr lang="en-IN"/>
        </a:p>
      </dgm:t>
    </dgm:pt>
    <dgm:pt modelId="{4BB6631D-736E-46F9-A146-C78C52046052}" type="sibTrans" cxnId="{A77EBF10-DF12-4F70-B7AE-7F35DA5EB93D}">
      <dgm:prSet/>
      <dgm:spPr/>
      <dgm:t>
        <a:bodyPr/>
        <a:lstStyle/>
        <a:p>
          <a:endParaRPr lang="en-IN"/>
        </a:p>
      </dgm:t>
    </dgm:pt>
    <dgm:pt modelId="{B6821551-2B36-4FBC-AEE8-5B47B08DF101}">
      <dgm:prSet custT="1"/>
      <dgm:spPr/>
      <dgm:t>
        <a:bodyPr/>
        <a:lstStyle/>
        <a:p>
          <a:r>
            <a:rPr lang="en-US" sz="1800" b="1" dirty="0" smtClean="0">
              <a:latin typeface="Comic Sans MS" pitchFamily="66" charset="0"/>
            </a:rPr>
            <a:t>Heart</a:t>
          </a:r>
          <a:endParaRPr lang="en-IN" sz="1800" dirty="0"/>
        </a:p>
      </dgm:t>
    </dgm:pt>
    <dgm:pt modelId="{95E2C3F1-52A6-4A65-8735-38C1F3BEE2AE}" type="parTrans" cxnId="{7EB0EF77-E3E4-4DDB-996B-7263C2181163}">
      <dgm:prSet/>
      <dgm:spPr/>
      <dgm:t>
        <a:bodyPr/>
        <a:lstStyle/>
        <a:p>
          <a:endParaRPr lang="en-IN"/>
        </a:p>
      </dgm:t>
    </dgm:pt>
    <dgm:pt modelId="{555C70E2-1868-4204-80AD-FFD1FA7268A1}" type="sibTrans" cxnId="{7EB0EF77-E3E4-4DDB-996B-7263C2181163}">
      <dgm:prSet/>
      <dgm:spPr/>
      <dgm:t>
        <a:bodyPr/>
        <a:lstStyle/>
        <a:p>
          <a:endParaRPr lang="en-IN"/>
        </a:p>
      </dgm:t>
    </dgm:pt>
    <dgm:pt modelId="{EAA11BAD-08F6-4E7C-92F4-BC375D79C421}">
      <dgm:prSet custT="1"/>
      <dgm:spPr/>
      <dgm:t>
        <a:bodyPr/>
        <a:lstStyle/>
        <a:p>
          <a:r>
            <a:rPr lang="en-US" sz="1600" b="1" dirty="0" smtClean="0">
              <a:latin typeface="Comic Sans MS" pitchFamily="66" charset="0"/>
            </a:rPr>
            <a:t>Cornea</a:t>
          </a:r>
        </a:p>
        <a:p>
          <a:r>
            <a:rPr lang="en-US" sz="1200" b="1" dirty="0" smtClean="0">
              <a:latin typeface="Comic Sans MS" pitchFamily="66" charset="0"/>
            </a:rPr>
            <a:t>(2 patients)</a:t>
          </a:r>
          <a:endParaRPr lang="en-IN" sz="1200" b="1" dirty="0">
            <a:latin typeface="Comic Sans MS" pitchFamily="66" charset="0"/>
          </a:endParaRPr>
        </a:p>
      </dgm:t>
    </dgm:pt>
    <dgm:pt modelId="{E2382333-D53B-49BE-81C3-DCAF5A63F3A4}" type="parTrans" cxnId="{5C1ADCD8-2A1F-47BB-ABD4-D00C7FC64313}">
      <dgm:prSet/>
      <dgm:spPr/>
      <dgm:t>
        <a:bodyPr/>
        <a:lstStyle/>
        <a:p>
          <a:endParaRPr lang="en-IN"/>
        </a:p>
      </dgm:t>
    </dgm:pt>
    <dgm:pt modelId="{2B098D6B-662D-4749-8EA0-C951CAAC06DA}" type="sibTrans" cxnId="{5C1ADCD8-2A1F-47BB-ABD4-D00C7FC64313}">
      <dgm:prSet/>
      <dgm:spPr/>
      <dgm:t>
        <a:bodyPr/>
        <a:lstStyle/>
        <a:p>
          <a:endParaRPr lang="en-IN"/>
        </a:p>
      </dgm:t>
    </dgm:pt>
    <dgm:pt modelId="{5695C80F-0E1C-4244-AEE2-3C6E5956A434}">
      <dgm:prSet custT="1"/>
      <dgm:spPr/>
      <dgm:t>
        <a:bodyPr/>
        <a:lstStyle/>
        <a:p>
          <a:r>
            <a:rPr lang="en-US" sz="1400" b="1" dirty="0" smtClean="0">
              <a:latin typeface="Comic Sans MS" pitchFamily="66" charset="0"/>
            </a:rPr>
            <a:t>Tissues</a:t>
          </a:r>
        </a:p>
        <a:p>
          <a:r>
            <a:rPr lang="en-US" sz="1200" b="1" dirty="0" smtClean="0">
              <a:latin typeface="Comic Sans MS" pitchFamily="66" charset="0"/>
            </a:rPr>
            <a:t>(skin, bones, ligaments, heart valves  etc)</a:t>
          </a:r>
          <a:endParaRPr lang="en-IN" sz="1200" b="1" dirty="0">
            <a:latin typeface="Comic Sans MS" pitchFamily="66" charset="0"/>
          </a:endParaRPr>
        </a:p>
      </dgm:t>
    </dgm:pt>
    <dgm:pt modelId="{EB2F0D5F-0BF8-481E-952C-91465272776E}" type="parTrans" cxnId="{2F7A5613-3B09-4E21-AE94-F28F61AB8BEB}">
      <dgm:prSet/>
      <dgm:spPr/>
      <dgm:t>
        <a:bodyPr/>
        <a:lstStyle/>
        <a:p>
          <a:endParaRPr lang="en-IN"/>
        </a:p>
      </dgm:t>
    </dgm:pt>
    <dgm:pt modelId="{4A0C7134-F89A-4F4D-8FD2-6055AC994A3D}" type="sibTrans" cxnId="{2F7A5613-3B09-4E21-AE94-F28F61AB8BEB}">
      <dgm:prSet/>
      <dgm:spPr/>
      <dgm:t>
        <a:bodyPr/>
        <a:lstStyle/>
        <a:p>
          <a:endParaRPr lang="en-IN"/>
        </a:p>
      </dgm:t>
    </dgm:pt>
    <dgm:pt modelId="{EA863708-BB7A-4201-B878-AF8F99DED0AB}">
      <dgm:prSet phldrT="[Text]" custT="1"/>
      <dgm:spPr/>
      <dgm:t>
        <a:bodyPr/>
        <a:lstStyle/>
        <a:p>
          <a:r>
            <a:rPr lang="en-US" sz="1600" b="1" dirty="0" smtClean="0">
              <a:latin typeface="Comic Sans MS" pitchFamily="66" charset="0"/>
            </a:rPr>
            <a:t> </a:t>
          </a:r>
          <a:r>
            <a:rPr lang="en-US" sz="1800" b="1" dirty="0" smtClean="0">
              <a:latin typeface="Comic Sans MS" pitchFamily="66" charset="0"/>
            </a:rPr>
            <a:t>Lungs-2</a:t>
          </a:r>
          <a:endParaRPr lang="en-IN" sz="1800" b="1" dirty="0">
            <a:latin typeface="Comic Sans MS" pitchFamily="66" charset="0"/>
          </a:endParaRPr>
        </a:p>
      </dgm:t>
    </dgm:pt>
    <dgm:pt modelId="{CFACEB93-B375-4D55-A373-2DE3594814B3}" type="parTrans" cxnId="{A8A38E99-C70D-47EF-A69F-DD42FCE00919}">
      <dgm:prSet/>
      <dgm:spPr/>
    </dgm:pt>
    <dgm:pt modelId="{81DB058F-8E3B-490C-AD77-2E4E45BB5C73}" type="sibTrans" cxnId="{A8A38E99-C70D-47EF-A69F-DD42FCE00919}">
      <dgm:prSet/>
      <dgm:spPr/>
    </dgm:pt>
    <dgm:pt modelId="{C948A53D-246F-4FB1-9680-D7C0F25A1712}" type="pres">
      <dgm:prSet presAssocID="{4D6558A6-442B-45A5-B9BD-4B98B300B0C2}" presName="hierChild1" presStyleCnt="0">
        <dgm:presLayoutVars>
          <dgm:orgChart val="1"/>
          <dgm:chPref val="1"/>
          <dgm:dir/>
          <dgm:animOne val="branch"/>
          <dgm:animLvl val="lvl"/>
          <dgm:resizeHandles/>
        </dgm:presLayoutVars>
      </dgm:prSet>
      <dgm:spPr/>
      <dgm:t>
        <a:bodyPr/>
        <a:lstStyle/>
        <a:p>
          <a:endParaRPr lang="en-IN"/>
        </a:p>
      </dgm:t>
    </dgm:pt>
    <dgm:pt modelId="{7E1E899C-E552-4E10-845F-08B44196CDA7}" type="pres">
      <dgm:prSet presAssocID="{EA5F1210-FF14-43B2-88BD-E5F2826A5C01}" presName="hierRoot1" presStyleCnt="0">
        <dgm:presLayoutVars>
          <dgm:hierBranch val="init"/>
        </dgm:presLayoutVars>
      </dgm:prSet>
      <dgm:spPr/>
    </dgm:pt>
    <dgm:pt modelId="{9B3FECE1-A3BC-4A9A-89B8-6C76CDC09F70}" type="pres">
      <dgm:prSet presAssocID="{EA5F1210-FF14-43B2-88BD-E5F2826A5C01}" presName="rootComposite1" presStyleCnt="0"/>
      <dgm:spPr/>
    </dgm:pt>
    <dgm:pt modelId="{E7061548-B36E-44D8-A28E-AF30ABB05E74}" type="pres">
      <dgm:prSet presAssocID="{EA5F1210-FF14-43B2-88BD-E5F2826A5C01}" presName="rootText1" presStyleLbl="node0" presStyleIdx="0" presStyleCnt="1" custScaleY="268150">
        <dgm:presLayoutVars>
          <dgm:chPref val="3"/>
        </dgm:presLayoutVars>
      </dgm:prSet>
      <dgm:spPr/>
      <dgm:t>
        <a:bodyPr/>
        <a:lstStyle/>
        <a:p>
          <a:endParaRPr lang="en-IN"/>
        </a:p>
      </dgm:t>
    </dgm:pt>
    <dgm:pt modelId="{59068B6C-12F9-46EB-AA0D-EE5F391379A6}" type="pres">
      <dgm:prSet presAssocID="{EA5F1210-FF14-43B2-88BD-E5F2826A5C01}" presName="rootConnector1" presStyleLbl="node1" presStyleIdx="0" presStyleCnt="0"/>
      <dgm:spPr/>
      <dgm:t>
        <a:bodyPr/>
        <a:lstStyle/>
        <a:p>
          <a:endParaRPr lang="en-IN"/>
        </a:p>
      </dgm:t>
    </dgm:pt>
    <dgm:pt modelId="{DCA50B84-C1CE-4FC9-9ABC-15EC06763330}" type="pres">
      <dgm:prSet presAssocID="{EA5F1210-FF14-43B2-88BD-E5F2826A5C01}" presName="hierChild2" presStyleCnt="0"/>
      <dgm:spPr/>
    </dgm:pt>
    <dgm:pt modelId="{AFD11C35-4446-4801-8C14-91024B848088}" type="pres">
      <dgm:prSet presAssocID="{E1F403D8-CEFC-4A67-949B-009F16F6FE64}" presName="Name37" presStyleLbl="parChTrans1D2" presStyleIdx="0" presStyleCnt="7"/>
      <dgm:spPr/>
      <dgm:t>
        <a:bodyPr/>
        <a:lstStyle/>
        <a:p>
          <a:endParaRPr lang="en-IN"/>
        </a:p>
      </dgm:t>
    </dgm:pt>
    <dgm:pt modelId="{E911A552-2599-4DA1-984B-BE9FC75E731A}" type="pres">
      <dgm:prSet presAssocID="{64ABA28E-95C1-4AF6-86A9-567A5B0C1447}" presName="hierRoot2" presStyleCnt="0">
        <dgm:presLayoutVars>
          <dgm:hierBranch val="init"/>
        </dgm:presLayoutVars>
      </dgm:prSet>
      <dgm:spPr/>
    </dgm:pt>
    <dgm:pt modelId="{84185A38-6123-4DA3-9AC2-371466BEC71B}" type="pres">
      <dgm:prSet presAssocID="{64ABA28E-95C1-4AF6-86A9-567A5B0C1447}" presName="rootComposite" presStyleCnt="0"/>
      <dgm:spPr/>
    </dgm:pt>
    <dgm:pt modelId="{59F96779-4025-41B7-9887-28D9F3DAAAA2}" type="pres">
      <dgm:prSet presAssocID="{64ABA28E-95C1-4AF6-86A9-567A5B0C1447}" presName="rootText" presStyleLbl="node2" presStyleIdx="0" presStyleCnt="7" custScaleY="234993">
        <dgm:presLayoutVars>
          <dgm:chPref val="3"/>
        </dgm:presLayoutVars>
      </dgm:prSet>
      <dgm:spPr/>
      <dgm:t>
        <a:bodyPr/>
        <a:lstStyle/>
        <a:p>
          <a:endParaRPr lang="en-IN"/>
        </a:p>
      </dgm:t>
    </dgm:pt>
    <dgm:pt modelId="{71C0ED3A-8B45-4665-B60B-A9FC56BF266F}" type="pres">
      <dgm:prSet presAssocID="{64ABA28E-95C1-4AF6-86A9-567A5B0C1447}" presName="rootConnector" presStyleLbl="node2" presStyleIdx="0" presStyleCnt="7"/>
      <dgm:spPr/>
      <dgm:t>
        <a:bodyPr/>
        <a:lstStyle/>
        <a:p>
          <a:endParaRPr lang="en-IN"/>
        </a:p>
      </dgm:t>
    </dgm:pt>
    <dgm:pt modelId="{7A84767D-3477-4EAD-B9B6-ED250BD6D65A}" type="pres">
      <dgm:prSet presAssocID="{64ABA28E-95C1-4AF6-86A9-567A5B0C1447}" presName="hierChild4" presStyleCnt="0"/>
      <dgm:spPr/>
    </dgm:pt>
    <dgm:pt modelId="{15C4D182-287A-4D5F-9DB1-BC21DB5739CF}" type="pres">
      <dgm:prSet presAssocID="{64ABA28E-95C1-4AF6-86A9-567A5B0C1447}" presName="hierChild5" presStyleCnt="0"/>
      <dgm:spPr/>
    </dgm:pt>
    <dgm:pt modelId="{EDF2025C-9571-4A09-B997-119A7B2B301F}" type="pres">
      <dgm:prSet presAssocID="{90B87124-B5C5-41F4-8712-EC779EC1251D}" presName="Name37" presStyleLbl="parChTrans1D2" presStyleIdx="1" presStyleCnt="7"/>
      <dgm:spPr/>
      <dgm:t>
        <a:bodyPr/>
        <a:lstStyle/>
        <a:p>
          <a:endParaRPr lang="en-IN"/>
        </a:p>
      </dgm:t>
    </dgm:pt>
    <dgm:pt modelId="{3CDFDE72-B16E-40DE-B41F-E5F72DA40981}" type="pres">
      <dgm:prSet presAssocID="{FC3320E7-876D-4B05-9B9E-43D83ADF7652}" presName="hierRoot2" presStyleCnt="0">
        <dgm:presLayoutVars>
          <dgm:hierBranch val="init"/>
        </dgm:presLayoutVars>
      </dgm:prSet>
      <dgm:spPr/>
    </dgm:pt>
    <dgm:pt modelId="{3D74E69B-F7AA-4217-8DCC-9954B27C15FD}" type="pres">
      <dgm:prSet presAssocID="{FC3320E7-876D-4B05-9B9E-43D83ADF7652}" presName="rootComposite" presStyleCnt="0"/>
      <dgm:spPr/>
    </dgm:pt>
    <dgm:pt modelId="{56B34B99-6D49-4E0A-855B-113E7377902F}" type="pres">
      <dgm:prSet presAssocID="{FC3320E7-876D-4B05-9B9E-43D83ADF7652}" presName="rootText" presStyleLbl="node2" presStyleIdx="1" presStyleCnt="7" custScaleY="228229" custLinFactNeighborX="2883" custLinFactNeighborY="3382">
        <dgm:presLayoutVars>
          <dgm:chPref val="3"/>
        </dgm:presLayoutVars>
      </dgm:prSet>
      <dgm:spPr/>
      <dgm:t>
        <a:bodyPr/>
        <a:lstStyle/>
        <a:p>
          <a:endParaRPr lang="en-IN"/>
        </a:p>
      </dgm:t>
    </dgm:pt>
    <dgm:pt modelId="{0E4CBDAB-7048-4BF5-B03F-296DB4FE7F00}" type="pres">
      <dgm:prSet presAssocID="{FC3320E7-876D-4B05-9B9E-43D83ADF7652}" presName="rootConnector" presStyleLbl="node2" presStyleIdx="1" presStyleCnt="7"/>
      <dgm:spPr/>
      <dgm:t>
        <a:bodyPr/>
        <a:lstStyle/>
        <a:p>
          <a:endParaRPr lang="en-IN"/>
        </a:p>
      </dgm:t>
    </dgm:pt>
    <dgm:pt modelId="{A5B42595-5991-41AF-8E6B-BAFB778FAE12}" type="pres">
      <dgm:prSet presAssocID="{FC3320E7-876D-4B05-9B9E-43D83ADF7652}" presName="hierChild4" presStyleCnt="0"/>
      <dgm:spPr/>
    </dgm:pt>
    <dgm:pt modelId="{C640845C-F282-45C6-B318-42B4B9286223}" type="pres">
      <dgm:prSet presAssocID="{FC3320E7-876D-4B05-9B9E-43D83ADF7652}" presName="hierChild5" presStyleCnt="0"/>
      <dgm:spPr/>
    </dgm:pt>
    <dgm:pt modelId="{DE1F7077-136B-4C7F-96B0-745FCCE6CCCD}" type="pres">
      <dgm:prSet presAssocID="{CFACEB93-B375-4D55-A373-2DE3594814B3}" presName="Name37" presStyleLbl="parChTrans1D2" presStyleIdx="2" presStyleCnt="7"/>
      <dgm:spPr/>
    </dgm:pt>
    <dgm:pt modelId="{89A5F74B-5FE4-4A8B-A3E6-755A3118EE38}" type="pres">
      <dgm:prSet presAssocID="{EA863708-BB7A-4201-B878-AF8F99DED0AB}" presName="hierRoot2" presStyleCnt="0">
        <dgm:presLayoutVars>
          <dgm:hierBranch val="init"/>
        </dgm:presLayoutVars>
      </dgm:prSet>
      <dgm:spPr/>
    </dgm:pt>
    <dgm:pt modelId="{5383B77C-7F1B-422E-A42D-5C7C9780132D}" type="pres">
      <dgm:prSet presAssocID="{EA863708-BB7A-4201-B878-AF8F99DED0AB}" presName="rootComposite" presStyleCnt="0"/>
      <dgm:spPr/>
    </dgm:pt>
    <dgm:pt modelId="{F949BC8E-9BDF-4B43-9AD7-9546431F744A}" type="pres">
      <dgm:prSet presAssocID="{EA863708-BB7A-4201-B878-AF8F99DED0AB}" presName="rootText" presStyleLbl="node2" presStyleIdx="2" presStyleCnt="7" custScaleX="98522" custScaleY="234358" custLinFactNeighborY="14350">
        <dgm:presLayoutVars>
          <dgm:chPref val="3"/>
        </dgm:presLayoutVars>
      </dgm:prSet>
      <dgm:spPr/>
      <dgm:t>
        <a:bodyPr/>
        <a:lstStyle/>
        <a:p>
          <a:endParaRPr lang="en-IN"/>
        </a:p>
      </dgm:t>
    </dgm:pt>
    <dgm:pt modelId="{402E8FA2-869B-40F9-A833-7B031FA64EBC}" type="pres">
      <dgm:prSet presAssocID="{EA863708-BB7A-4201-B878-AF8F99DED0AB}" presName="rootConnector" presStyleLbl="node2" presStyleIdx="2" presStyleCnt="7"/>
      <dgm:spPr/>
      <dgm:t>
        <a:bodyPr/>
        <a:lstStyle/>
        <a:p>
          <a:endParaRPr lang="en-IN"/>
        </a:p>
      </dgm:t>
    </dgm:pt>
    <dgm:pt modelId="{5FEFC10E-2DF9-4779-9ECB-AAB978E2A925}" type="pres">
      <dgm:prSet presAssocID="{EA863708-BB7A-4201-B878-AF8F99DED0AB}" presName="hierChild4" presStyleCnt="0"/>
      <dgm:spPr/>
    </dgm:pt>
    <dgm:pt modelId="{270DAD2C-8B1B-4CF6-940D-0AE843A406B4}" type="pres">
      <dgm:prSet presAssocID="{EA863708-BB7A-4201-B878-AF8F99DED0AB}" presName="hierChild5" presStyleCnt="0"/>
      <dgm:spPr/>
    </dgm:pt>
    <dgm:pt modelId="{C600BD4B-1513-4E79-B90E-6481682B3DBA}" type="pres">
      <dgm:prSet presAssocID="{C19A02C2-6B10-42B4-BA98-8689061842BE}" presName="Name37" presStyleLbl="parChTrans1D2" presStyleIdx="3" presStyleCnt="7"/>
      <dgm:spPr/>
      <dgm:t>
        <a:bodyPr/>
        <a:lstStyle/>
        <a:p>
          <a:endParaRPr lang="en-IN"/>
        </a:p>
      </dgm:t>
    </dgm:pt>
    <dgm:pt modelId="{45F9FA2B-00CD-44C1-A310-1D325A582237}" type="pres">
      <dgm:prSet presAssocID="{953E6F9E-49E2-4B2D-B97D-4D8061440B4A}" presName="hierRoot2" presStyleCnt="0">
        <dgm:presLayoutVars>
          <dgm:hierBranch val="init"/>
        </dgm:presLayoutVars>
      </dgm:prSet>
      <dgm:spPr/>
    </dgm:pt>
    <dgm:pt modelId="{FC078F15-5074-449B-8B71-5A0358150F2F}" type="pres">
      <dgm:prSet presAssocID="{953E6F9E-49E2-4B2D-B97D-4D8061440B4A}" presName="rootComposite" presStyleCnt="0"/>
      <dgm:spPr/>
    </dgm:pt>
    <dgm:pt modelId="{F6ED3413-E213-4744-B5A8-6FB2CB66E96D}" type="pres">
      <dgm:prSet presAssocID="{953E6F9E-49E2-4B2D-B97D-4D8061440B4A}" presName="rootText" presStyleLbl="node2" presStyleIdx="3" presStyleCnt="7" custScaleY="234993">
        <dgm:presLayoutVars>
          <dgm:chPref val="3"/>
        </dgm:presLayoutVars>
      </dgm:prSet>
      <dgm:spPr/>
      <dgm:t>
        <a:bodyPr/>
        <a:lstStyle/>
        <a:p>
          <a:endParaRPr lang="en-IN"/>
        </a:p>
      </dgm:t>
    </dgm:pt>
    <dgm:pt modelId="{7E3B54EB-CF60-4E46-BCD0-6A9F702E9BC8}" type="pres">
      <dgm:prSet presAssocID="{953E6F9E-49E2-4B2D-B97D-4D8061440B4A}" presName="rootConnector" presStyleLbl="node2" presStyleIdx="3" presStyleCnt="7"/>
      <dgm:spPr/>
      <dgm:t>
        <a:bodyPr/>
        <a:lstStyle/>
        <a:p>
          <a:endParaRPr lang="en-IN"/>
        </a:p>
      </dgm:t>
    </dgm:pt>
    <dgm:pt modelId="{6D40B410-2760-489E-878B-08F921408DA5}" type="pres">
      <dgm:prSet presAssocID="{953E6F9E-49E2-4B2D-B97D-4D8061440B4A}" presName="hierChild4" presStyleCnt="0"/>
      <dgm:spPr/>
    </dgm:pt>
    <dgm:pt modelId="{6F0606BE-F299-458A-A8DA-B72A1D1106A0}" type="pres">
      <dgm:prSet presAssocID="{953E6F9E-49E2-4B2D-B97D-4D8061440B4A}" presName="hierChild5" presStyleCnt="0"/>
      <dgm:spPr/>
    </dgm:pt>
    <dgm:pt modelId="{E605C958-D9E9-4478-BE83-7A721597107E}" type="pres">
      <dgm:prSet presAssocID="{95E2C3F1-52A6-4A65-8735-38C1F3BEE2AE}" presName="Name37" presStyleLbl="parChTrans1D2" presStyleIdx="4" presStyleCnt="7"/>
      <dgm:spPr/>
      <dgm:t>
        <a:bodyPr/>
        <a:lstStyle/>
        <a:p>
          <a:endParaRPr lang="en-IN"/>
        </a:p>
      </dgm:t>
    </dgm:pt>
    <dgm:pt modelId="{AB9EC1EA-B84E-42BE-A319-C85106316A8E}" type="pres">
      <dgm:prSet presAssocID="{B6821551-2B36-4FBC-AEE8-5B47B08DF101}" presName="hierRoot2" presStyleCnt="0">
        <dgm:presLayoutVars>
          <dgm:hierBranch val="init"/>
        </dgm:presLayoutVars>
      </dgm:prSet>
      <dgm:spPr/>
    </dgm:pt>
    <dgm:pt modelId="{A1ABE2F2-70BB-42D8-86A1-D3E065BBF7E6}" type="pres">
      <dgm:prSet presAssocID="{B6821551-2B36-4FBC-AEE8-5B47B08DF101}" presName="rootComposite" presStyleCnt="0"/>
      <dgm:spPr/>
    </dgm:pt>
    <dgm:pt modelId="{0D1B5DF3-20B1-4171-B2F5-57A1C9761EFE}" type="pres">
      <dgm:prSet presAssocID="{B6821551-2B36-4FBC-AEE8-5B47B08DF101}" presName="rootText" presStyleLbl="node2" presStyleIdx="4" presStyleCnt="7" custScaleY="234993">
        <dgm:presLayoutVars>
          <dgm:chPref val="3"/>
        </dgm:presLayoutVars>
      </dgm:prSet>
      <dgm:spPr/>
      <dgm:t>
        <a:bodyPr/>
        <a:lstStyle/>
        <a:p>
          <a:endParaRPr lang="en-IN"/>
        </a:p>
      </dgm:t>
    </dgm:pt>
    <dgm:pt modelId="{21721E42-357D-42B8-9541-78B70D443DE9}" type="pres">
      <dgm:prSet presAssocID="{B6821551-2B36-4FBC-AEE8-5B47B08DF101}" presName="rootConnector" presStyleLbl="node2" presStyleIdx="4" presStyleCnt="7"/>
      <dgm:spPr/>
      <dgm:t>
        <a:bodyPr/>
        <a:lstStyle/>
        <a:p>
          <a:endParaRPr lang="en-IN"/>
        </a:p>
      </dgm:t>
    </dgm:pt>
    <dgm:pt modelId="{39BA4358-E77C-4EEF-991D-2BFE7D00BD9E}" type="pres">
      <dgm:prSet presAssocID="{B6821551-2B36-4FBC-AEE8-5B47B08DF101}" presName="hierChild4" presStyleCnt="0"/>
      <dgm:spPr/>
    </dgm:pt>
    <dgm:pt modelId="{07DB826D-54A6-4C7D-80A5-3CEC10107F61}" type="pres">
      <dgm:prSet presAssocID="{B6821551-2B36-4FBC-AEE8-5B47B08DF101}" presName="hierChild5" presStyleCnt="0"/>
      <dgm:spPr/>
    </dgm:pt>
    <dgm:pt modelId="{7309015B-D120-4AFD-8A28-3C6A1462FCD3}" type="pres">
      <dgm:prSet presAssocID="{E2382333-D53B-49BE-81C3-DCAF5A63F3A4}" presName="Name37" presStyleLbl="parChTrans1D2" presStyleIdx="5" presStyleCnt="7"/>
      <dgm:spPr/>
      <dgm:t>
        <a:bodyPr/>
        <a:lstStyle/>
        <a:p>
          <a:endParaRPr lang="en-IN"/>
        </a:p>
      </dgm:t>
    </dgm:pt>
    <dgm:pt modelId="{4B9A9B5C-BF3E-4B7B-B2E2-91E704EFF84C}" type="pres">
      <dgm:prSet presAssocID="{EAA11BAD-08F6-4E7C-92F4-BC375D79C421}" presName="hierRoot2" presStyleCnt="0">
        <dgm:presLayoutVars>
          <dgm:hierBranch val="init"/>
        </dgm:presLayoutVars>
      </dgm:prSet>
      <dgm:spPr/>
    </dgm:pt>
    <dgm:pt modelId="{3C46BD98-FFAB-4BBA-8ADD-2FE2B5B94EA6}" type="pres">
      <dgm:prSet presAssocID="{EAA11BAD-08F6-4E7C-92F4-BC375D79C421}" presName="rootComposite" presStyleCnt="0"/>
      <dgm:spPr/>
    </dgm:pt>
    <dgm:pt modelId="{A535BEC0-278A-405C-832F-243986FC29B5}" type="pres">
      <dgm:prSet presAssocID="{EAA11BAD-08F6-4E7C-92F4-BC375D79C421}" presName="rootText" presStyleLbl="node2" presStyleIdx="5" presStyleCnt="7" custScaleY="234993">
        <dgm:presLayoutVars>
          <dgm:chPref val="3"/>
        </dgm:presLayoutVars>
      </dgm:prSet>
      <dgm:spPr/>
      <dgm:t>
        <a:bodyPr/>
        <a:lstStyle/>
        <a:p>
          <a:endParaRPr lang="en-IN"/>
        </a:p>
      </dgm:t>
    </dgm:pt>
    <dgm:pt modelId="{7AF26986-3F9D-4E00-9D1B-F3C41BBDE5CB}" type="pres">
      <dgm:prSet presAssocID="{EAA11BAD-08F6-4E7C-92F4-BC375D79C421}" presName="rootConnector" presStyleLbl="node2" presStyleIdx="5" presStyleCnt="7"/>
      <dgm:spPr/>
      <dgm:t>
        <a:bodyPr/>
        <a:lstStyle/>
        <a:p>
          <a:endParaRPr lang="en-IN"/>
        </a:p>
      </dgm:t>
    </dgm:pt>
    <dgm:pt modelId="{1E42319B-C8CB-476F-A677-5147443501BB}" type="pres">
      <dgm:prSet presAssocID="{EAA11BAD-08F6-4E7C-92F4-BC375D79C421}" presName="hierChild4" presStyleCnt="0"/>
      <dgm:spPr/>
    </dgm:pt>
    <dgm:pt modelId="{74D737E5-781E-4DCC-AB57-FE2CC8DFA4C9}" type="pres">
      <dgm:prSet presAssocID="{EAA11BAD-08F6-4E7C-92F4-BC375D79C421}" presName="hierChild5" presStyleCnt="0"/>
      <dgm:spPr/>
    </dgm:pt>
    <dgm:pt modelId="{11C6EE01-65CE-43A3-AB37-5F7ACE808EDD}" type="pres">
      <dgm:prSet presAssocID="{EB2F0D5F-0BF8-481E-952C-91465272776E}" presName="Name37" presStyleLbl="parChTrans1D2" presStyleIdx="6" presStyleCnt="7"/>
      <dgm:spPr/>
      <dgm:t>
        <a:bodyPr/>
        <a:lstStyle/>
        <a:p>
          <a:endParaRPr lang="en-IN"/>
        </a:p>
      </dgm:t>
    </dgm:pt>
    <dgm:pt modelId="{D68696BE-6368-4A8A-8FEB-31C84A0CA29B}" type="pres">
      <dgm:prSet presAssocID="{5695C80F-0E1C-4244-AEE2-3C6E5956A434}" presName="hierRoot2" presStyleCnt="0">
        <dgm:presLayoutVars>
          <dgm:hierBranch val="init"/>
        </dgm:presLayoutVars>
      </dgm:prSet>
      <dgm:spPr/>
    </dgm:pt>
    <dgm:pt modelId="{8FC19994-51C3-4D49-A0A4-10942BAE54EA}" type="pres">
      <dgm:prSet presAssocID="{5695C80F-0E1C-4244-AEE2-3C6E5956A434}" presName="rootComposite" presStyleCnt="0"/>
      <dgm:spPr/>
    </dgm:pt>
    <dgm:pt modelId="{63B65401-6F6D-4298-B32F-3FDB43143B07}" type="pres">
      <dgm:prSet presAssocID="{5695C80F-0E1C-4244-AEE2-3C6E5956A434}" presName="rootText" presStyleLbl="node2" presStyleIdx="6" presStyleCnt="7" custScaleY="234993">
        <dgm:presLayoutVars>
          <dgm:chPref val="3"/>
        </dgm:presLayoutVars>
      </dgm:prSet>
      <dgm:spPr/>
      <dgm:t>
        <a:bodyPr/>
        <a:lstStyle/>
        <a:p>
          <a:endParaRPr lang="en-IN"/>
        </a:p>
      </dgm:t>
    </dgm:pt>
    <dgm:pt modelId="{53C7330F-AF18-4286-A6C4-44B22CC88129}" type="pres">
      <dgm:prSet presAssocID="{5695C80F-0E1C-4244-AEE2-3C6E5956A434}" presName="rootConnector" presStyleLbl="node2" presStyleIdx="6" presStyleCnt="7"/>
      <dgm:spPr/>
      <dgm:t>
        <a:bodyPr/>
        <a:lstStyle/>
        <a:p>
          <a:endParaRPr lang="en-IN"/>
        </a:p>
      </dgm:t>
    </dgm:pt>
    <dgm:pt modelId="{020312F3-20FB-4608-BC6E-878304889A0F}" type="pres">
      <dgm:prSet presAssocID="{5695C80F-0E1C-4244-AEE2-3C6E5956A434}" presName="hierChild4" presStyleCnt="0"/>
      <dgm:spPr/>
    </dgm:pt>
    <dgm:pt modelId="{578B15AA-2AF7-4674-A775-043D2D41DFD0}" type="pres">
      <dgm:prSet presAssocID="{5695C80F-0E1C-4244-AEE2-3C6E5956A434}" presName="hierChild5" presStyleCnt="0"/>
      <dgm:spPr/>
    </dgm:pt>
    <dgm:pt modelId="{9DB50B3C-D41F-49CA-817B-9E625E9682A1}" type="pres">
      <dgm:prSet presAssocID="{EA5F1210-FF14-43B2-88BD-E5F2826A5C01}" presName="hierChild3" presStyleCnt="0"/>
      <dgm:spPr/>
    </dgm:pt>
  </dgm:ptLst>
  <dgm:cxnLst>
    <dgm:cxn modelId="{4AE1A790-DF91-4CCD-832C-E8146EB1CBEA}" type="presOf" srcId="{5695C80F-0E1C-4244-AEE2-3C6E5956A434}" destId="{63B65401-6F6D-4298-B32F-3FDB43143B07}" srcOrd="0" destOrd="0" presId="urn:microsoft.com/office/officeart/2005/8/layout/orgChart1"/>
    <dgm:cxn modelId="{CBDEF898-CCAF-4D67-A1CC-0D118E0E8863}" type="presOf" srcId="{CFACEB93-B375-4D55-A373-2DE3594814B3}" destId="{DE1F7077-136B-4C7F-96B0-745FCCE6CCCD}" srcOrd="0" destOrd="0" presId="urn:microsoft.com/office/officeart/2005/8/layout/orgChart1"/>
    <dgm:cxn modelId="{2F7A5613-3B09-4E21-AE94-F28F61AB8BEB}" srcId="{EA5F1210-FF14-43B2-88BD-E5F2826A5C01}" destId="{5695C80F-0E1C-4244-AEE2-3C6E5956A434}" srcOrd="6" destOrd="0" parTransId="{EB2F0D5F-0BF8-481E-952C-91465272776E}" sibTransId="{4A0C7134-F89A-4F4D-8FD2-6055AC994A3D}"/>
    <dgm:cxn modelId="{AF3AE1EB-4590-4FDB-B8EB-A197621DEA97}" type="presOf" srcId="{64ABA28E-95C1-4AF6-86A9-567A5B0C1447}" destId="{59F96779-4025-41B7-9887-28D9F3DAAAA2}" srcOrd="0" destOrd="0" presId="urn:microsoft.com/office/officeart/2005/8/layout/orgChart1"/>
    <dgm:cxn modelId="{CCA985EE-C694-46C5-9E1F-FDDCAE08CF8C}" type="presOf" srcId="{4D6558A6-442B-45A5-B9BD-4B98B300B0C2}" destId="{C948A53D-246F-4FB1-9680-D7C0F25A1712}" srcOrd="0" destOrd="0" presId="urn:microsoft.com/office/officeart/2005/8/layout/orgChart1"/>
    <dgm:cxn modelId="{2102F145-CD3B-4C43-8445-67DB6E8AD133}" type="presOf" srcId="{E1F403D8-CEFC-4A67-949B-009F16F6FE64}" destId="{AFD11C35-4446-4801-8C14-91024B848088}" srcOrd="0" destOrd="0" presId="urn:microsoft.com/office/officeart/2005/8/layout/orgChart1"/>
    <dgm:cxn modelId="{5C1ADCD8-2A1F-47BB-ABD4-D00C7FC64313}" srcId="{EA5F1210-FF14-43B2-88BD-E5F2826A5C01}" destId="{EAA11BAD-08F6-4E7C-92F4-BC375D79C421}" srcOrd="5" destOrd="0" parTransId="{E2382333-D53B-49BE-81C3-DCAF5A63F3A4}" sibTransId="{2B098D6B-662D-4749-8EA0-C951CAAC06DA}"/>
    <dgm:cxn modelId="{A8A38E99-C70D-47EF-A69F-DD42FCE00919}" srcId="{EA5F1210-FF14-43B2-88BD-E5F2826A5C01}" destId="{EA863708-BB7A-4201-B878-AF8F99DED0AB}" srcOrd="2" destOrd="0" parTransId="{CFACEB93-B375-4D55-A373-2DE3594814B3}" sibTransId="{81DB058F-8E3B-490C-AD77-2E4E45BB5C73}"/>
    <dgm:cxn modelId="{2068BC22-BEB4-4FA0-A631-B783306F91EF}" type="presOf" srcId="{EA863708-BB7A-4201-B878-AF8F99DED0AB}" destId="{402E8FA2-869B-40F9-A833-7B031FA64EBC}" srcOrd="1" destOrd="0" presId="urn:microsoft.com/office/officeart/2005/8/layout/orgChart1"/>
    <dgm:cxn modelId="{06BCBD3C-6455-4417-BD8B-861B131C7C6B}" type="presOf" srcId="{EB2F0D5F-0BF8-481E-952C-91465272776E}" destId="{11C6EE01-65CE-43A3-AB37-5F7ACE808EDD}" srcOrd="0" destOrd="0" presId="urn:microsoft.com/office/officeart/2005/8/layout/orgChart1"/>
    <dgm:cxn modelId="{6DCB9108-D002-45D3-819F-C7D788ECB323}" type="presOf" srcId="{EA5F1210-FF14-43B2-88BD-E5F2826A5C01}" destId="{59068B6C-12F9-46EB-AA0D-EE5F391379A6}" srcOrd="1" destOrd="0" presId="urn:microsoft.com/office/officeart/2005/8/layout/orgChart1"/>
    <dgm:cxn modelId="{1E49C533-8753-480A-AE43-1FB908B42F7E}" type="presOf" srcId="{95E2C3F1-52A6-4A65-8735-38C1F3BEE2AE}" destId="{E605C958-D9E9-4478-BE83-7A721597107E}" srcOrd="0" destOrd="0" presId="urn:microsoft.com/office/officeart/2005/8/layout/orgChart1"/>
    <dgm:cxn modelId="{5FDF8695-332B-4FDE-9C52-036D9EAA001F}" type="presOf" srcId="{EA5F1210-FF14-43B2-88BD-E5F2826A5C01}" destId="{E7061548-B36E-44D8-A28E-AF30ABB05E74}" srcOrd="0" destOrd="0" presId="urn:microsoft.com/office/officeart/2005/8/layout/orgChart1"/>
    <dgm:cxn modelId="{1E2DDC06-4A16-40D1-A5BD-2A56B6CC873A}" srcId="{EA5F1210-FF14-43B2-88BD-E5F2826A5C01}" destId="{64ABA28E-95C1-4AF6-86A9-567A5B0C1447}" srcOrd="0" destOrd="0" parTransId="{E1F403D8-CEFC-4A67-949B-009F16F6FE64}" sibTransId="{10A27A4C-EE76-46B6-A950-84BE2A4E6F0A}"/>
    <dgm:cxn modelId="{A77EBF10-DF12-4F70-B7AE-7F35DA5EB93D}" srcId="{EA5F1210-FF14-43B2-88BD-E5F2826A5C01}" destId="{953E6F9E-49E2-4B2D-B97D-4D8061440B4A}" srcOrd="3" destOrd="0" parTransId="{C19A02C2-6B10-42B4-BA98-8689061842BE}" sibTransId="{4BB6631D-736E-46F9-A146-C78C52046052}"/>
    <dgm:cxn modelId="{3B37F667-7D92-498A-A49C-619CD018528F}" srcId="{4D6558A6-442B-45A5-B9BD-4B98B300B0C2}" destId="{EA5F1210-FF14-43B2-88BD-E5F2826A5C01}" srcOrd="0" destOrd="0" parTransId="{71349EE5-5ABD-425A-A616-09EF1C4AEA6B}" sibTransId="{18C00C29-664E-4845-8282-331A985FBB05}"/>
    <dgm:cxn modelId="{0B7DE651-4587-4399-B624-724759FE6447}" type="presOf" srcId="{C19A02C2-6B10-42B4-BA98-8689061842BE}" destId="{C600BD4B-1513-4E79-B90E-6481682B3DBA}" srcOrd="0" destOrd="0" presId="urn:microsoft.com/office/officeart/2005/8/layout/orgChart1"/>
    <dgm:cxn modelId="{A80ECEE3-C20A-4B60-B12D-399C1820C838}" type="presOf" srcId="{FC3320E7-876D-4B05-9B9E-43D83ADF7652}" destId="{56B34B99-6D49-4E0A-855B-113E7377902F}" srcOrd="0" destOrd="0" presId="urn:microsoft.com/office/officeart/2005/8/layout/orgChart1"/>
    <dgm:cxn modelId="{B7007BC9-7833-43D2-9474-59FB4261D978}" type="presOf" srcId="{E2382333-D53B-49BE-81C3-DCAF5A63F3A4}" destId="{7309015B-D120-4AFD-8A28-3C6A1462FCD3}" srcOrd="0" destOrd="0" presId="urn:microsoft.com/office/officeart/2005/8/layout/orgChart1"/>
    <dgm:cxn modelId="{EDDE93E8-0315-48FB-A37D-EA3542004955}" type="presOf" srcId="{90B87124-B5C5-41F4-8712-EC779EC1251D}" destId="{EDF2025C-9571-4A09-B997-119A7B2B301F}" srcOrd="0" destOrd="0" presId="urn:microsoft.com/office/officeart/2005/8/layout/orgChart1"/>
    <dgm:cxn modelId="{981722BF-2F75-494E-9C19-FDD5AB890FAE}" type="presOf" srcId="{FC3320E7-876D-4B05-9B9E-43D83ADF7652}" destId="{0E4CBDAB-7048-4BF5-B03F-296DB4FE7F00}" srcOrd="1" destOrd="0" presId="urn:microsoft.com/office/officeart/2005/8/layout/orgChart1"/>
    <dgm:cxn modelId="{32AE9C06-03CC-4E1B-8AAF-236693F5EA60}" type="presOf" srcId="{EAA11BAD-08F6-4E7C-92F4-BC375D79C421}" destId="{7AF26986-3F9D-4E00-9D1B-F3C41BBDE5CB}" srcOrd="1" destOrd="0" presId="urn:microsoft.com/office/officeart/2005/8/layout/orgChart1"/>
    <dgm:cxn modelId="{ABBE219E-4AFB-4DD7-9746-099AF18DF2CB}" type="presOf" srcId="{B6821551-2B36-4FBC-AEE8-5B47B08DF101}" destId="{21721E42-357D-42B8-9541-78B70D443DE9}" srcOrd="1" destOrd="0" presId="urn:microsoft.com/office/officeart/2005/8/layout/orgChart1"/>
    <dgm:cxn modelId="{F9CA16D1-6872-4597-81E3-CF3FD8B6C802}" type="presOf" srcId="{953E6F9E-49E2-4B2D-B97D-4D8061440B4A}" destId="{F6ED3413-E213-4744-B5A8-6FB2CB66E96D}" srcOrd="0" destOrd="0" presId="urn:microsoft.com/office/officeart/2005/8/layout/orgChart1"/>
    <dgm:cxn modelId="{7EB0EF77-E3E4-4DDB-996B-7263C2181163}" srcId="{EA5F1210-FF14-43B2-88BD-E5F2826A5C01}" destId="{B6821551-2B36-4FBC-AEE8-5B47B08DF101}" srcOrd="4" destOrd="0" parTransId="{95E2C3F1-52A6-4A65-8735-38C1F3BEE2AE}" sibTransId="{555C70E2-1868-4204-80AD-FFD1FA7268A1}"/>
    <dgm:cxn modelId="{1A59FB75-A379-4C71-9B3D-4A34F3952A8E}" type="presOf" srcId="{EAA11BAD-08F6-4E7C-92F4-BC375D79C421}" destId="{A535BEC0-278A-405C-832F-243986FC29B5}" srcOrd="0" destOrd="0" presId="urn:microsoft.com/office/officeart/2005/8/layout/orgChart1"/>
    <dgm:cxn modelId="{7233BBA9-CDC0-4048-83AA-33714A9C35EF}" type="presOf" srcId="{5695C80F-0E1C-4244-AEE2-3C6E5956A434}" destId="{53C7330F-AF18-4286-A6C4-44B22CC88129}" srcOrd="1" destOrd="0" presId="urn:microsoft.com/office/officeart/2005/8/layout/orgChart1"/>
    <dgm:cxn modelId="{25A41D0A-E692-4FE6-AE8F-386F5316AC92}" type="presOf" srcId="{64ABA28E-95C1-4AF6-86A9-567A5B0C1447}" destId="{71C0ED3A-8B45-4665-B60B-A9FC56BF266F}" srcOrd="1" destOrd="0" presId="urn:microsoft.com/office/officeart/2005/8/layout/orgChart1"/>
    <dgm:cxn modelId="{3FBFA7AB-9650-4932-B28C-0736D184EA20}" srcId="{EA5F1210-FF14-43B2-88BD-E5F2826A5C01}" destId="{FC3320E7-876D-4B05-9B9E-43D83ADF7652}" srcOrd="1" destOrd="0" parTransId="{90B87124-B5C5-41F4-8712-EC779EC1251D}" sibTransId="{8B41EC60-EB4E-4768-A2A5-6757FA0F31CD}"/>
    <dgm:cxn modelId="{F60F4DC6-77A7-4187-B126-0B8BCDF34E57}" type="presOf" srcId="{953E6F9E-49E2-4B2D-B97D-4D8061440B4A}" destId="{7E3B54EB-CF60-4E46-BCD0-6A9F702E9BC8}" srcOrd="1" destOrd="0" presId="urn:microsoft.com/office/officeart/2005/8/layout/orgChart1"/>
    <dgm:cxn modelId="{8036621A-093C-4AA8-BDEE-10E87831E3C0}" type="presOf" srcId="{EA863708-BB7A-4201-B878-AF8F99DED0AB}" destId="{F949BC8E-9BDF-4B43-9AD7-9546431F744A}" srcOrd="0" destOrd="0" presId="urn:microsoft.com/office/officeart/2005/8/layout/orgChart1"/>
    <dgm:cxn modelId="{48A8C70E-5106-47F5-81BC-0E280B762F24}" type="presOf" srcId="{B6821551-2B36-4FBC-AEE8-5B47B08DF101}" destId="{0D1B5DF3-20B1-4171-B2F5-57A1C9761EFE}" srcOrd="0" destOrd="0" presId="urn:microsoft.com/office/officeart/2005/8/layout/orgChart1"/>
    <dgm:cxn modelId="{27163C5F-4D75-4911-B666-A3DF2BE03963}" type="presParOf" srcId="{C948A53D-246F-4FB1-9680-D7C0F25A1712}" destId="{7E1E899C-E552-4E10-845F-08B44196CDA7}" srcOrd="0" destOrd="0" presId="urn:microsoft.com/office/officeart/2005/8/layout/orgChart1"/>
    <dgm:cxn modelId="{6F5E7BB1-ACF7-4D1A-8465-535F683EADEC}" type="presParOf" srcId="{7E1E899C-E552-4E10-845F-08B44196CDA7}" destId="{9B3FECE1-A3BC-4A9A-89B8-6C76CDC09F70}" srcOrd="0" destOrd="0" presId="urn:microsoft.com/office/officeart/2005/8/layout/orgChart1"/>
    <dgm:cxn modelId="{C39C92C1-C8D0-49C7-94C0-2CCCD5A626E1}" type="presParOf" srcId="{9B3FECE1-A3BC-4A9A-89B8-6C76CDC09F70}" destId="{E7061548-B36E-44D8-A28E-AF30ABB05E74}" srcOrd="0" destOrd="0" presId="urn:microsoft.com/office/officeart/2005/8/layout/orgChart1"/>
    <dgm:cxn modelId="{20279CE8-102E-468C-BE9F-FE94B584B001}" type="presParOf" srcId="{9B3FECE1-A3BC-4A9A-89B8-6C76CDC09F70}" destId="{59068B6C-12F9-46EB-AA0D-EE5F391379A6}" srcOrd="1" destOrd="0" presId="urn:microsoft.com/office/officeart/2005/8/layout/orgChart1"/>
    <dgm:cxn modelId="{F78E0168-EBCF-44FB-8554-C40FEF0304F4}" type="presParOf" srcId="{7E1E899C-E552-4E10-845F-08B44196CDA7}" destId="{DCA50B84-C1CE-4FC9-9ABC-15EC06763330}" srcOrd="1" destOrd="0" presId="urn:microsoft.com/office/officeart/2005/8/layout/orgChart1"/>
    <dgm:cxn modelId="{2D6CA867-4C97-4529-B315-C450C240BE67}" type="presParOf" srcId="{DCA50B84-C1CE-4FC9-9ABC-15EC06763330}" destId="{AFD11C35-4446-4801-8C14-91024B848088}" srcOrd="0" destOrd="0" presId="urn:microsoft.com/office/officeart/2005/8/layout/orgChart1"/>
    <dgm:cxn modelId="{F87AF199-38BA-4E8F-A5B8-6EEBC7CAAB44}" type="presParOf" srcId="{DCA50B84-C1CE-4FC9-9ABC-15EC06763330}" destId="{E911A552-2599-4DA1-984B-BE9FC75E731A}" srcOrd="1" destOrd="0" presId="urn:microsoft.com/office/officeart/2005/8/layout/orgChart1"/>
    <dgm:cxn modelId="{36AAD182-7B18-41C8-8865-C80BEF2AB56C}" type="presParOf" srcId="{E911A552-2599-4DA1-984B-BE9FC75E731A}" destId="{84185A38-6123-4DA3-9AC2-371466BEC71B}" srcOrd="0" destOrd="0" presId="urn:microsoft.com/office/officeart/2005/8/layout/orgChart1"/>
    <dgm:cxn modelId="{D23C5425-47D1-4C42-B704-3DCAAEF31A79}" type="presParOf" srcId="{84185A38-6123-4DA3-9AC2-371466BEC71B}" destId="{59F96779-4025-41B7-9887-28D9F3DAAAA2}" srcOrd="0" destOrd="0" presId="urn:microsoft.com/office/officeart/2005/8/layout/orgChart1"/>
    <dgm:cxn modelId="{26AF971F-E5E4-4F7E-821E-ACDD30986345}" type="presParOf" srcId="{84185A38-6123-4DA3-9AC2-371466BEC71B}" destId="{71C0ED3A-8B45-4665-B60B-A9FC56BF266F}" srcOrd="1" destOrd="0" presId="urn:microsoft.com/office/officeart/2005/8/layout/orgChart1"/>
    <dgm:cxn modelId="{49B92E21-B509-432C-BA54-289E3C49CDD8}" type="presParOf" srcId="{E911A552-2599-4DA1-984B-BE9FC75E731A}" destId="{7A84767D-3477-4EAD-B9B6-ED250BD6D65A}" srcOrd="1" destOrd="0" presId="urn:microsoft.com/office/officeart/2005/8/layout/orgChart1"/>
    <dgm:cxn modelId="{7C9F38BD-C006-4AB6-B920-4386B0F35BA0}" type="presParOf" srcId="{E911A552-2599-4DA1-984B-BE9FC75E731A}" destId="{15C4D182-287A-4D5F-9DB1-BC21DB5739CF}" srcOrd="2" destOrd="0" presId="urn:microsoft.com/office/officeart/2005/8/layout/orgChart1"/>
    <dgm:cxn modelId="{A40C0D0D-3481-402E-8A23-C11CB4F9022B}" type="presParOf" srcId="{DCA50B84-C1CE-4FC9-9ABC-15EC06763330}" destId="{EDF2025C-9571-4A09-B997-119A7B2B301F}" srcOrd="2" destOrd="0" presId="urn:microsoft.com/office/officeart/2005/8/layout/orgChart1"/>
    <dgm:cxn modelId="{A890B48A-64D6-4054-AD13-C00B7BB54ECA}" type="presParOf" srcId="{DCA50B84-C1CE-4FC9-9ABC-15EC06763330}" destId="{3CDFDE72-B16E-40DE-B41F-E5F72DA40981}" srcOrd="3" destOrd="0" presId="urn:microsoft.com/office/officeart/2005/8/layout/orgChart1"/>
    <dgm:cxn modelId="{04DA1580-9898-45C8-BFBE-75636A13D01B}" type="presParOf" srcId="{3CDFDE72-B16E-40DE-B41F-E5F72DA40981}" destId="{3D74E69B-F7AA-4217-8DCC-9954B27C15FD}" srcOrd="0" destOrd="0" presId="urn:microsoft.com/office/officeart/2005/8/layout/orgChart1"/>
    <dgm:cxn modelId="{9875B314-90A0-41B4-98E2-71ADABA6C5BB}" type="presParOf" srcId="{3D74E69B-F7AA-4217-8DCC-9954B27C15FD}" destId="{56B34B99-6D49-4E0A-855B-113E7377902F}" srcOrd="0" destOrd="0" presId="urn:microsoft.com/office/officeart/2005/8/layout/orgChart1"/>
    <dgm:cxn modelId="{707B9344-6944-40CA-BD8A-8A942AA2DF7D}" type="presParOf" srcId="{3D74E69B-F7AA-4217-8DCC-9954B27C15FD}" destId="{0E4CBDAB-7048-4BF5-B03F-296DB4FE7F00}" srcOrd="1" destOrd="0" presId="urn:microsoft.com/office/officeart/2005/8/layout/orgChart1"/>
    <dgm:cxn modelId="{4B5E87FE-3E5A-4D0C-9E5F-13B748B2EF42}" type="presParOf" srcId="{3CDFDE72-B16E-40DE-B41F-E5F72DA40981}" destId="{A5B42595-5991-41AF-8E6B-BAFB778FAE12}" srcOrd="1" destOrd="0" presId="urn:microsoft.com/office/officeart/2005/8/layout/orgChart1"/>
    <dgm:cxn modelId="{49C79F07-435E-4171-A774-4A84DB8527DA}" type="presParOf" srcId="{3CDFDE72-B16E-40DE-B41F-E5F72DA40981}" destId="{C640845C-F282-45C6-B318-42B4B9286223}" srcOrd="2" destOrd="0" presId="urn:microsoft.com/office/officeart/2005/8/layout/orgChart1"/>
    <dgm:cxn modelId="{36E25ED6-5164-4642-99F7-AEA51D1E77A6}" type="presParOf" srcId="{DCA50B84-C1CE-4FC9-9ABC-15EC06763330}" destId="{DE1F7077-136B-4C7F-96B0-745FCCE6CCCD}" srcOrd="4" destOrd="0" presId="urn:microsoft.com/office/officeart/2005/8/layout/orgChart1"/>
    <dgm:cxn modelId="{637D23C4-3066-4F24-87A6-CF49AEB13673}" type="presParOf" srcId="{DCA50B84-C1CE-4FC9-9ABC-15EC06763330}" destId="{89A5F74B-5FE4-4A8B-A3E6-755A3118EE38}" srcOrd="5" destOrd="0" presId="urn:microsoft.com/office/officeart/2005/8/layout/orgChart1"/>
    <dgm:cxn modelId="{67FAFA04-2FC5-4B79-AB93-3DE042F0497E}" type="presParOf" srcId="{89A5F74B-5FE4-4A8B-A3E6-755A3118EE38}" destId="{5383B77C-7F1B-422E-A42D-5C7C9780132D}" srcOrd="0" destOrd="0" presId="urn:microsoft.com/office/officeart/2005/8/layout/orgChart1"/>
    <dgm:cxn modelId="{1428DE5C-A593-4DAC-B2B7-5BF526208683}" type="presParOf" srcId="{5383B77C-7F1B-422E-A42D-5C7C9780132D}" destId="{F949BC8E-9BDF-4B43-9AD7-9546431F744A}" srcOrd="0" destOrd="0" presId="urn:microsoft.com/office/officeart/2005/8/layout/orgChart1"/>
    <dgm:cxn modelId="{4AE9CA3A-CC9B-4922-B8B4-DB6323858508}" type="presParOf" srcId="{5383B77C-7F1B-422E-A42D-5C7C9780132D}" destId="{402E8FA2-869B-40F9-A833-7B031FA64EBC}" srcOrd="1" destOrd="0" presId="urn:microsoft.com/office/officeart/2005/8/layout/orgChart1"/>
    <dgm:cxn modelId="{E759F688-BBA3-43DE-8F85-223A082C27E1}" type="presParOf" srcId="{89A5F74B-5FE4-4A8B-A3E6-755A3118EE38}" destId="{5FEFC10E-2DF9-4779-9ECB-AAB978E2A925}" srcOrd="1" destOrd="0" presId="urn:microsoft.com/office/officeart/2005/8/layout/orgChart1"/>
    <dgm:cxn modelId="{396A79F4-A014-4649-B688-8D9E025FF075}" type="presParOf" srcId="{89A5F74B-5FE4-4A8B-A3E6-755A3118EE38}" destId="{270DAD2C-8B1B-4CF6-940D-0AE843A406B4}" srcOrd="2" destOrd="0" presId="urn:microsoft.com/office/officeart/2005/8/layout/orgChart1"/>
    <dgm:cxn modelId="{A19B731E-9426-496F-9226-0227E5FBC507}" type="presParOf" srcId="{DCA50B84-C1CE-4FC9-9ABC-15EC06763330}" destId="{C600BD4B-1513-4E79-B90E-6481682B3DBA}" srcOrd="6" destOrd="0" presId="urn:microsoft.com/office/officeart/2005/8/layout/orgChart1"/>
    <dgm:cxn modelId="{1DB8F0C6-B0FD-4831-BE30-F45BAA098D9C}" type="presParOf" srcId="{DCA50B84-C1CE-4FC9-9ABC-15EC06763330}" destId="{45F9FA2B-00CD-44C1-A310-1D325A582237}" srcOrd="7" destOrd="0" presId="urn:microsoft.com/office/officeart/2005/8/layout/orgChart1"/>
    <dgm:cxn modelId="{2DB1C738-1942-4BA7-82EE-9635F0444430}" type="presParOf" srcId="{45F9FA2B-00CD-44C1-A310-1D325A582237}" destId="{FC078F15-5074-449B-8B71-5A0358150F2F}" srcOrd="0" destOrd="0" presId="urn:microsoft.com/office/officeart/2005/8/layout/orgChart1"/>
    <dgm:cxn modelId="{2BC1D025-B287-409E-80EA-D80574B9B306}" type="presParOf" srcId="{FC078F15-5074-449B-8B71-5A0358150F2F}" destId="{F6ED3413-E213-4744-B5A8-6FB2CB66E96D}" srcOrd="0" destOrd="0" presId="urn:microsoft.com/office/officeart/2005/8/layout/orgChart1"/>
    <dgm:cxn modelId="{74C08AF8-C3B6-4EFE-9323-4C4A31F9C361}" type="presParOf" srcId="{FC078F15-5074-449B-8B71-5A0358150F2F}" destId="{7E3B54EB-CF60-4E46-BCD0-6A9F702E9BC8}" srcOrd="1" destOrd="0" presId="urn:microsoft.com/office/officeart/2005/8/layout/orgChart1"/>
    <dgm:cxn modelId="{43B98EF3-1223-4801-ACAA-029E913712AC}" type="presParOf" srcId="{45F9FA2B-00CD-44C1-A310-1D325A582237}" destId="{6D40B410-2760-489E-878B-08F921408DA5}" srcOrd="1" destOrd="0" presId="urn:microsoft.com/office/officeart/2005/8/layout/orgChart1"/>
    <dgm:cxn modelId="{915C2C09-CC0F-4C46-93E4-952256AA071F}" type="presParOf" srcId="{45F9FA2B-00CD-44C1-A310-1D325A582237}" destId="{6F0606BE-F299-458A-A8DA-B72A1D1106A0}" srcOrd="2" destOrd="0" presId="urn:microsoft.com/office/officeart/2005/8/layout/orgChart1"/>
    <dgm:cxn modelId="{1FB3F10D-E9E9-4FF7-AD59-4BD482102A37}" type="presParOf" srcId="{DCA50B84-C1CE-4FC9-9ABC-15EC06763330}" destId="{E605C958-D9E9-4478-BE83-7A721597107E}" srcOrd="8" destOrd="0" presId="urn:microsoft.com/office/officeart/2005/8/layout/orgChart1"/>
    <dgm:cxn modelId="{C59E7865-D688-4BBC-92C6-F78DB202C401}" type="presParOf" srcId="{DCA50B84-C1CE-4FC9-9ABC-15EC06763330}" destId="{AB9EC1EA-B84E-42BE-A319-C85106316A8E}" srcOrd="9" destOrd="0" presId="urn:microsoft.com/office/officeart/2005/8/layout/orgChart1"/>
    <dgm:cxn modelId="{3F3EB78E-90E0-4388-BBB6-CD9EAE561259}" type="presParOf" srcId="{AB9EC1EA-B84E-42BE-A319-C85106316A8E}" destId="{A1ABE2F2-70BB-42D8-86A1-D3E065BBF7E6}" srcOrd="0" destOrd="0" presId="urn:microsoft.com/office/officeart/2005/8/layout/orgChart1"/>
    <dgm:cxn modelId="{C5511227-349A-4141-9638-68B59EC4FE35}" type="presParOf" srcId="{A1ABE2F2-70BB-42D8-86A1-D3E065BBF7E6}" destId="{0D1B5DF3-20B1-4171-B2F5-57A1C9761EFE}" srcOrd="0" destOrd="0" presId="urn:microsoft.com/office/officeart/2005/8/layout/orgChart1"/>
    <dgm:cxn modelId="{0E5F2820-DB91-4A38-9384-E19F9EBE8F00}" type="presParOf" srcId="{A1ABE2F2-70BB-42D8-86A1-D3E065BBF7E6}" destId="{21721E42-357D-42B8-9541-78B70D443DE9}" srcOrd="1" destOrd="0" presId="urn:microsoft.com/office/officeart/2005/8/layout/orgChart1"/>
    <dgm:cxn modelId="{36EB99AB-C094-4BD1-9AE8-6A9A9D8E0C1E}" type="presParOf" srcId="{AB9EC1EA-B84E-42BE-A319-C85106316A8E}" destId="{39BA4358-E77C-4EEF-991D-2BFE7D00BD9E}" srcOrd="1" destOrd="0" presId="urn:microsoft.com/office/officeart/2005/8/layout/orgChart1"/>
    <dgm:cxn modelId="{4B61E8F1-6744-4229-9F95-96B4A87C9954}" type="presParOf" srcId="{AB9EC1EA-B84E-42BE-A319-C85106316A8E}" destId="{07DB826D-54A6-4C7D-80A5-3CEC10107F61}" srcOrd="2" destOrd="0" presId="urn:microsoft.com/office/officeart/2005/8/layout/orgChart1"/>
    <dgm:cxn modelId="{33EBBD85-20F8-4A49-A22F-66045048C4E6}" type="presParOf" srcId="{DCA50B84-C1CE-4FC9-9ABC-15EC06763330}" destId="{7309015B-D120-4AFD-8A28-3C6A1462FCD3}" srcOrd="10" destOrd="0" presId="urn:microsoft.com/office/officeart/2005/8/layout/orgChart1"/>
    <dgm:cxn modelId="{CA2CB7DC-44A6-4EE4-8120-3FD5EB628078}" type="presParOf" srcId="{DCA50B84-C1CE-4FC9-9ABC-15EC06763330}" destId="{4B9A9B5C-BF3E-4B7B-B2E2-91E704EFF84C}" srcOrd="11" destOrd="0" presId="urn:microsoft.com/office/officeart/2005/8/layout/orgChart1"/>
    <dgm:cxn modelId="{CBBCFA53-6272-4B81-B6E7-7224AF145039}" type="presParOf" srcId="{4B9A9B5C-BF3E-4B7B-B2E2-91E704EFF84C}" destId="{3C46BD98-FFAB-4BBA-8ADD-2FE2B5B94EA6}" srcOrd="0" destOrd="0" presId="urn:microsoft.com/office/officeart/2005/8/layout/orgChart1"/>
    <dgm:cxn modelId="{1202EAE5-126D-4970-BE1C-7979B43F16CD}" type="presParOf" srcId="{3C46BD98-FFAB-4BBA-8ADD-2FE2B5B94EA6}" destId="{A535BEC0-278A-405C-832F-243986FC29B5}" srcOrd="0" destOrd="0" presId="urn:microsoft.com/office/officeart/2005/8/layout/orgChart1"/>
    <dgm:cxn modelId="{A9E87BE7-C92D-474F-84CB-9DE191CA3070}" type="presParOf" srcId="{3C46BD98-FFAB-4BBA-8ADD-2FE2B5B94EA6}" destId="{7AF26986-3F9D-4E00-9D1B-F3C41BBDE5CB}" srcOrd="1" destOrd="0" presId="urn:microsoft.com/office/officeart/2005/8/layout/orgChart1"/>
    <dgm:cxn modelId="{ECA7F546-8673-467E-B7A5-79CE16F61F08}" type="presParOf" srcId="{4B9A9B5C-BF3E-4B7B-B2E2-91E704EFF84C}" destId="{1E42319B-C8CB-476F-A677-5147443501BB}" srcOrd="1" destOrd="0" presId="urn:microsoft.com/office/officeart/2005/8/layout/orgChart1"/>
    <dgm:cxn modelId="{70089E6C-7530-466D-B6E6-D095CBEA59C1}" type="presParOf" srcId="{4B9A9B5C-BF3E-4B7B-B2E2-91E704EFF84C}" destId="{74D737E5-781E-4DCC-AB57-FE2CC8DFA4C9}" srcOrd="2" destOrd="0" presId="urn:microsoft.com/office/officeart/2005/8/layout/orgChart1"/>
    <dgm:cxn modelId="{44A5A95B-A940-44E2-B206-29258CE3161F}" type="presParOf" srcId="{DCA50B84-C1CE-4FC9-9ABC-15EC06763330}" destId="{11C6EE01-65CE-43A3-AB37-5F7ACE808EDD}" srcOrd="12" destOrd="0" presId="urn:microsoft.com/office/officeart/2005/8/layout/orgChart1"/>
    <dgm:cxn modelId="{E0FAD2D5-9D41-4966-B6AD-4985ED5435DA}" type="presParOf" srcId="{DCA50B84-C1CE-4FC9-9ABC-15EC06763330}" destId="{D68696BE-6368-4A8A-8FEB-31C84A0CA29B}" srcOrd="13" destOrd="0" presId="urn:microsoft.com/office/officeart/2005/8/layout/orgChart1"/>
    <dgm:cxn modelId="{4405FDC5-372C-419D-82D8-18A57582EB02}" type="presParOf" srcId="{D68696BE-6368-4A8A-8FEB-31C84A0CA29B}" destId="{8FC19994-51C3-4D49-A0A4-10942BAE54EA}" srcOrd="0" destOrd="0" presId="urn:microsoft.com/office/officeart/2005/8/layout/orgChart1"/>
    <dgm:cxn modelId="{226CF228-C270-4AC9-8512-64BB7E15C92A}" type="presParOf" srcId="{8FC19994-51C3-4D49-A0A4-10942BAE54EA}" destId="{63B65401-6F6D-4298-B32F-3FDB43143B07}" srcOrd="0" destOrd="0" presId="urn:microsoft.com/office/officeart/2005/8/layout/orgChart1"/>
    <dgm:cxn modelId="{8AC502E7-3EB9-44BE-9103-0B469D2B85CC}" type="presParOf" srcId="{8FC19994-51C3-4D49-A0A4-10942BAE54EA}" destId="{53C7330F-AF18-4286-A6C4-44B22CC88129}" srcOrd="1" destOrd="0" presId="urn:microsoft.com/office/officeart/2005/8/layout/orgChart1"/>
    <dgm:cxn modelId="{1A41D80C-6DA9-4EB5-8197-1A8449DA1D5A}" type="presParOf" srcId="{D68696BE-6368-4A8A-8FEB-31C84A0CA29B}" destId="{020312F3-20FB-4608-BC6E-878304889A0F}" srcOrd="1" destOrd="0" presId="urn:microsoft.com/office/officeart/2005/8/layout/orgChart1"/>
    <dgm:cxn modelId="{7D74C0BD-159C-4B7B-A861-E0FF22F5C174}" type="presParOf" srcId="{D68696BE-6368-4A8A-8FEB-31C84A0CA29B}" destId="{578B15AA-2AF7-4674-A775-043D2D41DFD0}" srcOrd="2" destOrd="0" presId="urn:microsoft.com/office/officeart/2005/8/layout/orgChart1"/>
    <dgm:cxn modelId="{85A74FDA-1E83-4C0C-9192-A850DC99664D}" type="presParOf" srcId="{7E1E899C-E552-4E10-845F-08B44196CDA7}" destId="{9DB50B3C-D41F-49CA-817B-9E625E9682A1}"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2AF46-5618-4CC0-9292-12AF09BC0274}">
      <dsp:nvSpPr>
        <dsp:cNvPr id="0" name=""/>
        <dsp:cNvSpPr/>
      </dsp:nvSpPr>
      <dsp:spPr>
        <a:xfrm>
          <a:off x="7129462" y="2718691"/>
          <a:ext cx="91440" cy="500659"/>
        </a:xfrm>
        <a:custGeom>
          <a:avLst/>
          <a:gdLst/>
          <a:ahLst/>
          <a:cxnLst/>
          <a:rect l="0" t="0" r="0" b="0"/>
          <a:pathLst>
            <a:path>
              <a:moveTo>
                <a:pt x="45720" y="0"/>
              </a:moveTo>
              <a:lnTo>
                <a:pt x="45720" y="500659"/>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23D264-5C0A-4610-9B0E-4E6398514796}">
      <dsp:nvSpPr>
        <dsp:cNvPr id="0" name=""/>
        <dsp:cNvSpPr/>
      </dsp:nvSpPr>
      <dsp:spPr>
        <a:xfrm>
          <a:off x="5071169" y="1124901"/>
          <a:ext cx="2104012" cy="500659"/>
        </a:xfrm>
        <a:custGeom>
          <a:avLst/>
          <a:gdLst/>
          <a:ahLst/>
          <a:cxnLst/>
          <a:rect l="0" t="0" r="0" b="0"/>
          <a:pathLst>
            <a:path>
              <a:moveTo>
                <a:pt x="0" y="0"/>
              </a:moveTo>
              <a:lnTo>
                <a:pt x="0" y="341184"/>
              </a:lnTo>
              <a:lnTo>
                <a:pt x="2104012" y="341184"/>
              </a:lnTo>
              <a:lnTo>
                <a:pt x="2104012" y="50065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2DCBC5-AA9E-401E-AA9D-12283020D66B}">
      <dsp:nvSpPr>
        <dsp:cNvPr id="0" name=""/>
        <dsp:cNvSpPr/>
      </dsp:nvSpPr>
      <dsp:spPr>
        <a:xfrm>
          <a:off x="2967156" y="2718691"/>
          <a:ext cx="2104012" cy="500659"/>
        </a:xfrm>
        <a:custGeom>
          <a:avLst/>
          <a:gdLst/>
          <a:ahLst/>
          <a:cxnLst/>
          <a:rect l="0" t="0" r="0" b="0"/>
          <a:pathLst>
            <a:path>
              <a:moveTo>
                <a:pt x="0" y="0"/>
              </a:moveTo>
              <a:lnTo>
                <a:pt x="0" y="341184"/>
              </a:lnTo>
              <a:lnTo>
                <a:pt x="2104012" y="341184"/>
              </a:lnTo>
              <a:lnTo>
                <a:pt x="2104012" y="500659"/>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6FE836-68F6-4E65-BF0F-AF5BA50EA501}">
      <dsp:nvSpPr>
        <dsp:cNvPr id="0" name=""/>
        <dsp:cNvSpPr/>
      </dsp:nvSpPr>
      <dsp:spPr>
        <a:xfrm>
          <a:off x="2921436" y="2718691"/>
          <a:ext cx="91440" cy="500659"/>
        </a:xfrm>
        <a:custGeom>
          <a:avLst/>
          <a:gdLst/>
          <a:ahLst/>
          <a:cxnLst/>
          <a:rect l="0" t="0" r="0" b="0"/>
          <a:pathLst>
            <a:path>
              <a:moveTo>
                <a:pt x="45720" y="0"/>
              </a:moveTo>
              <a:lnTo>
                <a:pt x="45720" y="500659"/>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0BF171-C51A-4A71-B8EF-CB1A146779B0}">
      <dsp:nvSpPr>
        <dsp:cNvPr id="0" name=""/>
        <dsp:cNvSpPr/>
      </dsp:nvSpPr>
      <dsp:spPr>
        <a:xfrm>
          <a:off x="863143" y="2718691"/>
          <a:ext cx="2104012" cy="500659"/>
        </a:xfrm>
        <a:custGeom>
          <a:avLst/>
          <a:gdLst/>
          <a:ahLst/>
          <a:cxnLst/>
          <a:rect l="0" t="0" r="0" b="0"/>
          <a:pathLst>
            <a:path>
              <a:moveTo>
                <a:pt x="2104012" y="0"/>
              </a:moveTo>
              <a:lnTo>
                <a:pt x="2104012" y="341184"/>
              </a:lnTo>
              <a:lnTo>
                <a:pt x="0" y="341184"/>
              </a:lnTo>
              <a:lnTo>
                <a:pt x="0" y="500659"/>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AEC5A1-B54C-4525-9D7B-5B7200C7BDA9}">
      <dsp:nvSpPr>
        <dsp:cNvPr id="0" name=""/>
        <dsp:cNvSpPr/>
      </dsp:nvSpPr>
      <dsp:spPr>
        <a:xfrm>
          <a:off x="2967156" y="1124901"/>
          <a:ext cx="2104012" cy="500659"/>
        </a:xfrm>
        <a:custGeom>
          <a:avLst/>
          <a:gdLst/>
          <a:ahLst/>
          <a:cxnLst/>
          <a:rect l="0" t="0" r="0" b="0"/>
          <a:pathLst>
            <a:path>
              <a:moveTo>
                <a:pt x="2104012" y="0"/>
              </a:moveTo>
              <a:lnTo>
                <a:pt x="2104012" y="341184"/>
              </a:lnTo>
              <a:lnTo>
                <a:pt x="0" y="341184"/>
              </a:lnTo>
              <a:lnTo>
                <a:pt x="0" y="50065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2966F9-CE68-476D-8276-92DB69A1A360}">
      <dsp:nvSpPr>
        <dsp:cNvPr id="0" name=""/>
        <dsp:cNvSpPr/>
      </dsp:nvSpPr>
      <dsp:spPr>
        <a:xfrm>
          <a:off x="4210436" y="31770"/>
          <a:ext cx="1721465" cy="109313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D961C-37E6-48B1-8FFC-EDD328F930F4}">
      <dsp:nvSpPr>
        <dsp:cNvPr id="0" name=""/>
        <dsp:cNvSpPr/>
      </dsp:nvSpPr>
      <dsp:spPr>
        <a:xfrm>
          <a:off x="4401710" y="213481"/>
          <a:ext cx="1721465" cy="109313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omic Sans MS" pitchFamily="66" charset="0"/>
            </a:rPr>
            <a:t>Brain dead</a:t>
          </a:r>
          <a:endParaRPr lang="en-IN" sz="1600" b="1" kern="1200" dirty="0">
            <a:latin typeface="Comic Sans MS" pitchFamily="66" charset="0"/>
          </a:endParaRPr>
        </a:p>
      </dsp:txBody>
      <dsp:txXfrm>
        <a:off x="4433727" y="245498"/>
        <a:ext cx="1657431" cy="1029096"/>
      </dsp:txXfrm>
    </dsp:sp>
    <dsp:sp modelId="{154AB5AE-B723-4B76-BC0D-7741513DE222}">
      <dsp:nvSpPr>
        <dsp:cNvPr id="0" name=""/>
        <dsp:cNvSpPr/>
      </dsp:nvSpPr>
      <dsp:spPr>
        <a:xfrm>
          <a:off x="2106423" y="1625560"/>
          <a:ext cx="1721465" cy="109313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933DA4-B17F-44A9-BDBB-9EEF84DE5A2A}">
      <dsp:nvSpPr>
        <dsp:cNvPr id="0" name=""/>
        <dsp:cNvSpPr/>
      </dsp:nvSpPr>
      <dsp:spPr>
        <a:xfrm>
          <a:off x="2297697" y="1807270"/>
          <a:ext cx="1721465" cy="109313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omic Sans MS" pitchFamily="66" charset="0"/>
            </a:rPr>
            <a:t>Consent given</a:t>
          </a:r>
          <a:endParaRPr lang="en-IN" sz="1600" b="1" kern="1200" dirty="0">
            <a:latin typeface="Comic Sans MS" pitchFamily="66" charset="0"/>
          </a:endParaRPr>
        </a:p>
      </dsp:txBody>
      <dsp:txXfrm>
        <a:off x="2329714" y="1839287"/>
        <a:ext cx="1657431" cy="1029096"/>
      </dsp:txXfrm>
    </dsp:sp>
    <dsp:sp modelId="{30C9A017-4769-473A-98C8-EA4053FD37EA}">
      <dsp:nvSpPr>
        <dsp:cNvPr id="0" name=""/>
        <dsp:cNvSpPr/>
      </dsp:nvSpPr>
      <dsp:spPr>
        <a:xfrm>
          <a:off x="2411" y="3219350"/>
          <a:ext cx="1721465" cy="109313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5902BA-4204-47D6-B8A7-7D72246D2B71}">
      <dsp:nvSpPr>
        <dsp:cNvPr id="0" name=""/>
        <dsp:cNvSpPr/>
      </dsp:nvSpPr>
      <dsp:spPr>
        <a:xfrm>
          <a:off x="193684" y="3401060"/>
          <a:ext cx="1721465" cy="109313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omic Sans MS" pitchFamily="66" charset="0"/>
            </a:rPr>
            <a:t>Organs retrieval</a:t>
          </a:r>
          <a:endParaRPr lang="en-IN" sz="1600" b="1" kern="1200" dirty="0">
            <a:latin typeface="Comic Sans MS" pitchFamily="66" charset="0"/>
          </a:endParaRPr>
        </a:p>
      </dsp:txBody>
      <dsp:txXfrm>
        <a:off x="225701" y="3433077"/>
        <a:ext cx="1657431" cy="1029096"/>
      </dsp:txXfrm>
    </dsp:sp>
    <dsp:sp modelId="{F68944F1-A231-4B7F-B393-5700CDB1600A}">
      <dsp:nvSpPr>
        <dsp:cNvPr id="0" name=""/>
        <dsp:cNvSpPr/>
      </dsp:nvSpPr>
      <dsp:spPr>
        <a:xfrm>
          <a:off x="2106423" y="3219350"/>
          <a:ext cx="1721465" cy="109313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DA5567-DF76-480D-ADE7-73F763FCC018}">
      <dsp:nvSpPr>
        <dsp:cNvPr id="0" name=""/>
        <dsp:cNvSpPr/>
      </dsp:nvSpPr>
      <dsp:spPr>
        <a:xfrm>
          <a:off x="2297697" y="3401060"/>
          <a:ext cx="1721465" cy="109313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omic Sans MS" pitchFamily="66" charset="0"/>
            </a:rPr>
            <a:t>Transportation to Transplant centre</a:t>
          </a:r>
          <a:endParaRPr lang="en-IN" sz="1600" b="1" kern="1200" dirty="0">
            <a:latin typeface="Comic Sans MS" pitchFamily="66" charset="0"/>
          </a:endParaRPr>
        </a:p>
      </dsp:txBody>
      <dsp:txXfrm>
        <a:off x="2329714" y="3433077"/>
        <a:ext cx="1657431" cy="1029096"/>
      </dsp:txXfrm>
    </dsp:sp>
    <dsp:sp modelId="{2BDF73E7-6C6A-47FE-86B5-3114F3C1C46E}">
      <dsp:nvSpPr>
        <dsp:cNvPr id="0" name=""/>
        <dsp:cNvSpPr/>
      </dsp:nvSpPr>
      <dsp:spPr>
        <a:xfrm>
          <a:off x="4210436" y="3219350"/>
          <a:ext cx="1721465" cy="109313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8155F0-DDD7-4098-92E4-C1F29385D916}">
      <dsp:nvSpPr>
        <dsp:cNvPr id="0" name=""/>
        <dsp:cNvSpPr/>
      </dsp:nvSpPr>
      <dsp:spPr>
        <a:xfrm>
          <a:off x="4401710" y="3401060"/>
          <a:ext cx="1721465" cy="109313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omic Sans MS" pitchFamily="66" charset="0"/>
            </a:rPr>
            <a:t>Transplantation executed</a:t>
          </a:r>
          <a:endParaRPr lang="en-IN" sz="1600" b="1" kern="1200" dirty="0">
            <a:latin typeface="Comic Sans MS" pitchFamily="66" charset="0"/>
          </a:endParaRPr>
        </a:p>
      </dsp:txBody>
      <dsp:txXfrm>
        <a:off x="4433727" y="3433077"/>
        <a:ext cx="1657431" cy="1029096"/>
      </dsp:txXfrm>
    </dsp:sp>
    <dsp:sp modelId="{13D793AC-7794-482D-B443-C2F0747E90B7}">
      <dsp:nvSpPr>
        <dsp:cNvPr id="0" name=""/>
        <dsp:cNvSpPr/>
      </dsp:nvSpPr>
      <dsp:spPr>
        <a:xfrm>
          <a:off x="6314449" y="1625560"/>
          <a:ext cx="1721465" cy="109313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B77066-E2E0-4ECD-B539-6801473B1780}">
      <dsp:nvSpPr>
        <dsp:cNvPr id="0" name=""/>
        <dsp:cNvSpPr/>
      </dsp:nvSpPr>
      <dsp:spPr>
        <a:xfrm>
          <a:off x="6505723" y="1807270"/>
          <a:ext cx="1721465" cy="109313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omic Sans MS" pitchFamily="66" charset="0"/>
            </a:rPr>
            <a:t>Consent not given</a:t>
          </a:r>
          <a:endParaRPr lang="en-IN" sz="1600" b="1" kern="1200" dirty="0">
            <a:latin typeface="Comic Sans MS" pitchFamily="66" charset="0"/>
          </a:endParaRPr>
        </a:p>
      </dsp:txBody>
      <dsp:txXfrm>
        <a:off x="6537740" y="1839287"/>
        <a:ext cx="1657431" cy="1029096"/>
      </dsp:txXfrm>
    </dsp:sp>
    <dsp:sp modelId="{6A20A784-A2E0-4EAE-BF6C-A4E6567B62D3}">
      <dsp:nvSpPr>
        <dsp:cNvPr id="0" name=""/>
        <dsp:cNvSpPr/>
      </dsp:nvSpPr>
      <dsp:spPr>
        <a:xfrm>
          <a:off x="6314449" y="3219350"/>
          <a:ext cx="1721465" cy="109313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2F9FF7-C243-4B44-9A36-2E20F8CAF197}">
      <dsp:nvSpPr>
        <dsp:cNvPr id="0" name=""/>
        <dsp:cNvSpPr/>
      </dsp:nvSpPr>
      <dsp:spPr>
        <a:xfrm>
          <a:off x="6505723" y="3401060"/>
          <a:ext cx="1721465" cy="109313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omic Sans MS" pitchFamily="66" charset="0"/>
            </a:rPr>
            <a:t>Transplant Abandoned</a:t>
          </a:r>
          <a:endParaRPr lang="en-IN" sz="1600" b="1" kern="1200" dirty="0">
            <a:latin typeface="Comic Sans MS" pitchFamily="66" charset="0"/>
          </a:endParaRPr>
        </a:p>
      </dsp:txBody>
      <dsp:txXfrm>
        <a:off x="6537740" y="3433077"/>
        <a:ext cx="1657431" cy="1029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6EE01-65CE-43A3-AB37-5F7ACE808EDD}">
      <dsp:nvSpPr>
        <dsp:cNvPr id="0" name=""/>
        <dsp:cNvSpPr/>
      </dsp:nvSpPr>
      <dsp:spPr>
        <a:xfrm>
          <a:off x="4114799" y="2237190"/>
          <a:ext cx="3528904" cy="244981"/>
        </a:xfrm>
        <a:custGeom>
          <a:avLst/>
          <a:gdLst/>
          <a:ahLst/>
          <a:cxnLst/>
          <a:rect l="0" t="0" r="0" b="0"/>
          <a:pathLst>
            <a:path>
              <a:moveTo>
                <a:pt x="0" y="0"/>
              </a:moveTo>
              <a:lnTo>
                <a:pt x="0" y="122490"/>
              </a:lnTo>
              <a:lnTo>
                <a:pt x="3528904" y="122490"/>
              </a:lnTo>
              <a:lnTo>
                <a:pt x="3528904" y="24498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09015B-D120-4AFD-8A28-3C6A1462FCD3}">
      <dsp:nvSpPr>
        <dsp:cNvPr id="0" name=""/>
        <dsp:cNvSpPr/>
      </dsp:nvSpPr>
      <dsp:spPr>
        <a:xfrm>
          <a:off x="4114799" y="2237190"/>
          <a:ext cx="2117342" cy="244981"/>
        </a:xfrm>
        <a:custGeom>
          <a:avLst/>
          <a:gdLst/>
          <a:ahLst/>
          <a:cxnLst/>
          <a:rect l="0" t="0" r="0" b="0"/>
          <a:pathLst>
            <a:path>
              <a:moveTo>
                <a:pt x="0" y="0"/>
              </a:moveTo>
              <a:lnTo>
                <a:pt x="0" y="122490"/>
              </a:lnTo>
              <a:lnTo>
                <a:pt x="2117342" y="122490"/>
              </a:lnTo>
              <a:lnTo>
                <a:pt x="2117342" y="24498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05C958-D9E9-4478-BE83-7A721597107E}">
      <dsp:nvSpPr>
        <dsp:cNvPr id="0" name=""/>
        <dsp:cNvSpPr/>
      </dsp:nvSpPr>
      <dsp:spPr>
        <a:xfrm>
          <a:off x="4114799" y="2237190"/>
          <a:ext cx="705780" cy="244981"/>
        </a:xfrm>
        <a:custGeom>
          <a:avLst/>
          <a:gdLst/>
          <a:ahLst/>
          <a:cxnLst/>
          <a:rect l="0" t="0" r="0" b="0"/>
          <a:pathLst>
            <a:path>
              <a:moveTo>
                <a:pt x="0" y="0"/>
              </a:moveTo>
              <a:lnTo>
                <a:pt x="0" y="122490"/>
              </a:lnTo>
              <a:lnTo>
                <a:pt x="705780" y="122490"/>
              </a:lnTo>
              <a:lnTo>
                <a:pt x="705780" y="24498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00BD4B-1513-4E79-B90E-6481682B3DBA}">
      <dsp:nvSpPr>
        <dsp:cNvPr id="0" name=""/>
        <dsp:cNvSpPr/>
      </dsp:nvSpPr>
      <dsp:spPr>
        <a:xfrm>
          <a:off x="3409019" y="2237190"/>
          <a:ext cx="705780" cy="244981"/>
        </a:xfrm>
        <a:custGeom>
          <a:avLst/>
          <a:gdLst/>
          <a:ahLst/>
          <a:cxnLst/>
          <a:rect l="0" t="0" r="0" b="0"/>
          <a:pathLst>
            <a:path>
              <a:moveTo>
                <a:pt x="705780" y="0"/>
              </a:moveTo>
              <a:lnTo>
                <a:pt x="705780" y="122490"/>
              </a:lnTo>
              <a:lnTo>
                <a:pt x="0" y="122490"/>
              </a:lnTo>
              <a:lnTo>
                <a:pt x="0" y="24498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F2025C-9571-4A09-B997-119A7B2B301F}">
      <dsp:nvSpPr>
        <dsp:cNvPr id="0" name=""/>
        <dsp:cNvSpPr/>
      </dsp:nvSpPr>
      <dsp:spPr>
        <a:xfrm>
          <a:off x="2031089" y="2237190"/>
          <a:ext cx="2083710" cy="264708"/>
        </a:xfrm>
        <a:custGeom>
          <a:avLst/>
          <a:gdLst/>
          <a:ahLst/>
          <a:cxnLst/>
          <a:rect l="0" t="0" r="0" b="0"/>
          <a:pathLst>
            <a:path>
              <a:moveTo>
                <a:pt x="2083710" y="0"/>
              </a:moveTo>
              <a:lnTo>
                <a:pt x="2083710" y="142217"/>
              </a:lnTo>
              <a:lnTo>
                <a:pt x="0" y="142217"/>
              </a:lnTo>
              <a:lnTo>
                <a:pt x="0" y="26470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D11C35-4446-4801-8C14-91024B848088}">
      <dsp:nvSpPr>
        <dsp:cNvPr id="0" name=""/>
        <dsp:cNvSpPr/>
      </dsp:nvSpPr>
      <dsp:spPr>
        <a:xfrm>
          <a:off x="585895" y="2237190"/>
          <a:ext cx="3528904" cy="244981"/>
        </a:xfrm>
        <a:custGeom>
          <a:avLst/>
          <a:gdLst/>
          <a:ahLst/>
          <a:cxnLst/>
          <a:rect l="0" t="0" r="0" b="0"/>
          <a:pathLst>
            <a:path>
              <a:moveTo>
                <a:pt x="3528904" y="0"/>
              </a:moveTo>
              <a:lnTo>
                <a:pt x="3528904" y="122490"/>
              </a:lnTo>
              <a:lnTo>
                <a:pt x="0" y="122490"/>
              </a:lnTo>
              <a:lnTo>
                <a:pt x="0" y="24498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61548-B36E-44D8-A28E-AF30ABB05E74}">
      <dsp:nvSpPr>
        <dsp:cNvPr id="0" name=""/>
        <dsp:cNvSpPr/>
      </dsp:nvSpPr>
      <dsp:spPr>
        <a:xfrm>
          <a:off x="3531510" y="673098"/>
          <a:ext cx="1166579" cy="156409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omic Sans MS" pitchFamily="66" charset="0"/>
            </a:rPr>
            <a:t>Brain dead</a:t>
          </a:r>
          <a:endParaRPr lang="en-IN" sz="2000" b="1" kern="1200" dirty="0">
            <a:latin typeface="Comic Sans MS" pitchFamily="66" charset="0"/>
          </a:endParaRPr>
        </a:p>
      </dsp:txBody>
      <dsp:txXfrm>
        <a:off x="3531510" y="673098"/>
        <a:ext cx="1166579" cy="1564092"/>
      </dsp:txXfrm>
    </dsp:sp>
    <dsp:sp modelId="{59F96779-4025-41B7-9887-28D9F3DAAAA2}">
      <dsp:nvSpPr>
        <dsp:cNvPr id="0" name=""/>
        <dsp:cNvSpPr/>
      </dsp:nvSpPr>
      <dsp:spPr>
        <a:xfrm>
          <a:off x="2605" y="2482172"/>
          <a:ext cx="1166579" cy="137069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omic Sans MS" pitchFamily="66" charset="0"/>
            </a:rPr>
            <a:t>Kidney</a:t>
          </a:r>
        </a:p>
        <a:p>
          <a:pPr lvl="0" algn="ctr" defTabSz="800100">
            <a:lnSpc>
              <a:spcPct val="90000"/>
            </a:lnSpc>
            <a:spcBef>
              <a:spcPct val="0"/>
            </a:spcBef>
            <a:spcAft>
              <a:spcPct val="35000"/>
            </a:spcAft>
          </a:pPr>
          <a:r>
            <a:rPr lang="en-US" sz="1100" b="1" kern="1200" dirty="0" smtClean="0">
              <a:latin typeface="Comic Sans MS" pitchFamily="66" charset="0"/>
            </a:rPr>
            <a:t>(2 patients)</a:t>
          </a:r>
          <a:endParaRPr lang="en-IN" sz="1100" b="1" kern="1200" dirty="0">
            <a:latin typeface="Comic Sans MS" pitchFamily="66" charset="0"/>
          </a:endParaRPr>
        </a:p>
      </dsp:txBody>
      <dsp:txXfrm>
        <a:off x="2605" y="2482172"/>
        <a:ext cx="1166579" cy="1370690"/>
      </dsp:txXfrm>
    </dsp:sp>
    <dsp:sp modelId="{56B34B99-6D49-4E0A-855B-113E7377902F}">
      <dsp:nvSpPr>
        <dsp:cNvPr id="0" name=""/>
        <dsp:cNvSpPr/>
      </dsp:nvSpPr>
      <dsp:spPr>
        <a:xfrm>
          <a:off x="1447799" y="2501899"/>
          <a:ext cx="1166579" cy="133123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omic Sans MS" pitchFamily="66" charset="0"/>
            </a:rPr>
            <a:t>Liver</a:t>
          </a:r>
          <a:r>
            <a:rPr lang="en-US" sz="1600" b="1" kern="1200" dirty="0" smtClean="0">
              <a:latin typeface="Comic Sans MS" pitchFamily="66" charset="0"/>
            </a:rPr>
            <a:t> </a:t>
          </a:r>
          <a:endParaRPr lang="en-IN" sz="1600" b="1" kern="1200" dirty="0">
            <a:latin typeface="Comic Sans MS" pitchFamily="66" charset="0"/>
          </a:endParaRPr>
        </a:p>
      </dsp:txBody>
      <dsp:txXfrm>
        <a:off x="1447799" y="2501899"/>
        <a:ext cx="1166579" cy="1331236"/>
      </dsp:txXfrm>
    </dsp:sp>
    <dsp:sp modelId="{F6ED3413-E213-4744-B5A8-6FB2CB66E96D}">
      <dsp:nvSpPr>
        <dsp:cNvPr id="0" name=""/>
        <dsp:cNvSpPr/>
      </dsp:nvSpPr>
      <dsp:spPr>
        <a:xfrm>
          <a:off x="2825729" y="2482172"/>
          <a:ext cx="1166579" cy="137069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omic Sans MS" pitchFamily="66" charset="0"/>
            </a:rPr>
            <a:t>Pancreas</a:t>
          </a:r>
          <a:endParaRPr lang="en-IN" sz="1800" b="1" kern="1200" dirty="0">
            <a:latin typeface="Comic Sans MS" pitchFamily="66" charset="0"/>
          </a:endParaRPr>
        </a:p>
      </dsp:txBody>
      <dsp:txXfrm>
        <a:off x="2825729" y="2482172"/>
        <a:ext cx="1166579" cy="1370690"/>
      </dsp:txXfrm>
    </dsp:sp>
    <dsp:sp modelId="{0D1B5DF3-20B1-4171-B2F5-57A1C9761EFE}">
      <dsp:nvSpPr>
        <dsp:cNvPr id="0" name=""/>
        <dsp:cNvSpPr/>
      </dsp:nvSpPr>
      <dsp:spPr>
        <a:xfrm>
          <a:off x="4237290" y="2482172"/>
          <a:ext cx="1166579" cy="137069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omic Sans MS" pitchFamily="66" charset="0"/>
            </a:rPr>
            <a:t>Heart</a:t>
          </a:r>
          <a:endParaRPr lang="en-IN" sz="1800" kern="1200" dirty="0"/>
        </a:p>
      </dsp:txBody>
      <dsp:txXfrm>
        <a:off x="4237290" y="2482172"/>
        <a:ext cx="1166579" cy="1370690"/>
      </dsp:txXfrm>
    </dsp:sp>
    <dsp:sp modelId="{A535BEC0-278A-405C-832F-243986FC29B5}">
      <dsp:nvSpPr>
        <dsp:cNvPr id="0" name=""/>
        <dsp:cNvSpPr/>
      </dsp:nvSpPr>
      <dsp:spPr>
        <a:xfrm>
          <a:off x="5648852" y="2482172"/>
          <a:ext cx="1166579" cy="137069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Comic Sans MS" pitchFamily="66" charset="0"/>
            </a:rPr>
            <a:t>Cornea</a:t>
          </a:r>
        </a:p>
        <a:p>
          <a:pPr lvl="0" algn="ctr" defTabSz="711200">
            <a:lnSpc>
              <a:spcPct val="90000"/>
            </a:lnSpc>
            <a:spcBef>
              <a:spcPct val="0"/>
            </a:spcBef>
            <a:spcAft>
              <a:spcPct val="35000"/>
            </a:spcAft>
          </a:pPr>
          <a:r>
            <a:rPr lang="en-US" sz="1200" b="1" kern="1200" dirty="0" smtClean="0">
              <a:latin typeface="Comic Sans MS" pitchFamily="66" charset="0"/>
            </a:rPr>
            <a:t>(2 patients)</a:t>
          </a:r>
          <a:endParaRPr lang="en-IN" sz="1200" b="1" kern="1200" dirty="0">
            <a:latin typeface="Comic Sans MS" pitchFamily="66" charset="0"/>
          </a:endParaRPr>
        </a:p>
      </dsp:txBody>
      <dsp:txXfrm>
        <a:off x="5648852" y="2482172"/>
        <a:ext cx="1166579" cy="1370690"/>
      </dsp:txXfrm>
    </dsp:sp>
    <dsp:sp modelId="{63B65401-6F6D-4298-B32F-3FDB43143B07}">
      <dsp:nvSpPr>
        <dsp:cNvPr id="0" name=""/>
        <dsp:cNvSpPr/>
      </dsp:nvSpPr>
      <dsp:spPr>
        <a:xfrm>
          <a:off x="7060414" y="2482172"/>
          <a:ext cx="1166579" cy="137069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Comic Sans MS" pitchFamily="66" charset="0"/>
            </a:rPr>
            <a:t>Tissues</a:t>
          </a:r>
        </a:p>
        <a:p>
          <a:pPr lvl="0" algn="ctr" defTabSz="622300">
            <a:lnSpc>
              <a:spcPct val="90000"/>
            </a:lnSpc>
            <a:spcBef>
              <a:spcPct val="0"/>
            </a:spcBef>
            <a:spcAft>
              <a:spcPct val="35000"/>
            </a:spcAft>
          </a:pPr>
          <a:r>
            <a:rPr lang="en-US" sz="1200" b="1" kern="1200" dirty="0" smtClean="0">
              <a:latin typeface="Comic Sans MS" pitchFamily="66" charset="0"/>
            </a:rPr>
            <a:t>(skin, bones, ligaments, heart valves)</a:t>
          </a:r>
          <a:endParaRPr lang="en-IN" sz="1200" b="1" kern="1200" dirty="0">
            <a:latin typeface="Comic Sans MS" pitchFamily="66" charset="0"/>
          </a:endParaRPr>
        </a:p>
      </dsp:txBody>
      <dsp:txXfrm>
        <a:off x="7060414" y="2482172"/>
        <a:ext cx="1166579" cy="13706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5B1D5-C5F9-4174-BA2F-088F4198EF56}" type="datetimeFigureOut">
              <a:rPr lang="en-IN" smtClean="0"/>
              <a:pPr/>
              <a:t>11-10-2016</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72B9D-3BEB-4AB2-A60C-72A273EC04DC}" type="slidenum">
              <a:rPr lang="en-IN" smtClean="0"/>
              <a:pPr/>
              <a:t>‹#›</a:t>
            </a:fld>
            <a:endParaRPr lang="en-IN"/>
          </a:p>
        </p:txBody>
      </p:sp>
    </p:spTree>
    <p:extLst>
      <p:ext uri="{BB962C8B-B14F-4D97-AF65-F5344CB8AC3E}">
        <p14:creationId xmlns:p14="http://schemas.microsoft.com/office/powerpoint/2010/main" xmlns="" val="246205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2172B9D-3BEB-4AB2-A60C-72A273EC04DC}" type="slidenum">
              <a:rPr lang="en-IN" smtClean="0"/>
              <a:pPr/>
              <a:t>1</a:t>
            </a:fld>
            <a:endParaRPr lang="en-IN"/>
          </a:p>
        </p:txBody>
      </p:sp>
    </p:spTree>
    <p:extLst>
      <p:ext uri="{BB962C8B-B14F-4D97-AF65-F5344CB8AC3E}">
        <p14:creationId xmlns:p14="http://schemas.microsoft.com/office/powerpoint/2010/main" xmlns="" val="2455159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10/11/2016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10/11/2016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10/11/2016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10/11/2016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10/11/2016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10/11/2016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10/11/2016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International_Standard_Book_Number" TargetMode="External"/><Relationship Id="rId7" Type="http://schemas.openxmlformats.org/officeDocument/2006/relationships/image" Target="../media/image2.png"/><Relationship Id="rId2" Type="http://schemas.openxmlformats.org/officeDocument/2006/relationships/hyperlink" Target="http://books.google.com/books?id=nfUT0SwiqOIC&amp;pg=PA457" TargetMode="External"/><Relationship Id="rId1" Type="http://schemas.openxmlformats.org/officeDocument/2006/relationships/slideLayout" Target="../slideLayouts/slideLayout2.xml"/><Relationship Id="rId6" Type="http://schemas.openxmlformats.org/officeDocument/2006/relationships/hyperlink" Target="https://en.wikipedia.org/wiki/Deutsche_Welle" TargetMode="External"/><Relationship Id="rId5" Type="http://schemas.openxmlformats.org/officeDocument/2006/relationships/hyperlink" Target="http://www.dw.de/dw/article/0,,5519345,00.html" TargetMode="External"/><Relationship Id="rId4" Type="http://schemas.openxmlformats.org/officeDocument/2006/relationships/hyperlink" Target="https://en.wikipedia.org/wiki/Special:BookSources/978-81-87140-37-5"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632432"/>
            <a:ext cx="7772400" cy="2082188"/>
          </a:xfrm>
        </p:spPr>
        <p:txBody>
          <a:bodyPr/>
          <a:lstStyle/>
          <a:p>
            <a:pPr algn="l"/>
            <a:r>
              <a:rPr lang="en-US" dirty="0" err="1" smtClean="0"/>
              <a:t>Organathon</a:t>
            </a:r>
            <a:r>
              <a:rPr lang="en-US" dirty="0" smtClean="0"/>
              <a:t> Foundation</a:t>
            </a:r>
            <a:br>
              <a:rPr lang="en-US" dirty="0" smtClean="0"/>
            </a:br>
            <a:r>
              <a:rPr lang="en-US" dirty="0" smtClean="0"/>
              <a:t>           </a:t>
            </a:r>
            <a:r>
              <a:rPr lang="en-US" sz="3200" dirty="0" smtClean="0"/>
              <a:t>QUO-VADIS</a:t>
            </a:r>
            <a:endParaRPr lang="en-IN" sz="3200" dirty="0"/>
          </a:p>
        </p:txBody>
      </p:sp>
      <p:sp>
        <p:nvSpPr>
          <p:cNvPr id="3" name="Subtitle 2"/>
          <p:cNvSpPr>
            <a:spLocks noGrp="1"/>
          </p:cNvSpPr>
          <p:nvPr>
            <p:ph type="subTitle" idx="1"/>
          </p:nvPr>
        </p:nvSpPr>
        <p:spPr>
          <a:xfrm>
            <a:off x="685800" y="4086684"/>
            <a:ext cx="7772400" cy="1199704"/>
          </a:xfrm>
        </p:spPr>
        <p:txBody>
          <a:bodyPr/>
          <a:lstStyle/>
          <a:p>
            <a:pPr algn="ctr"/>
            <a:r>
              <a:rPr lang="en-US" dirty="0" smtClean="0"/>
              <a:t>a pro-bono initiative</a:t>
            </a:r>
          </a:p>
          <a:p>
            <a:r>
              <a:rPr lang="en-US" b="1" dirty="0" smtClean="0"/>
              <a:t>Dr Ajay K </a:t>
            </a:r>
            <a:r>
              <a:rPr lang="en-US" b="1" dirty="0" err="1" smtClean="0"/>
              <a:t>Sachdev</a:t>
            </a:r>
            <a:endParaRPr lang="en-IN" b="1" dirty="0"/>
          </a:p>
        </p:txBody>
      </p:sp>
      <p:sp>
        <p:nvSpPr>
          <p:cNvPr id="27650" name="AutoShape 2" descr="https://us-mg42.mail.yahoo.com/ya/download?mid=2%5f0%5f0%5f1%5f12835982%5fACRKyAoAA5dKVw9vGACcQDwmlks&amp;m=YaDownload&amp;pid=2.2&amp;fid=Inbox&amp;inline=1&amp;appid=yahooma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7652" name="AutoShape 4" descr="https://us-mg42.mail.yahoo.com/ya/download?mid=2%5f0%5f0%5f1%5f12835982%5fACRKyAoAA5dKVw9vGACcQDwmlks&amp;m=YaDownload&amp;pid=2.2&amp;fid=Inbox&amp;inline=1&amp;appid=yahooma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7653" name="Picture 5" descr="C:\Users\User\Desktop\logo.PNG"/>
          <p:cNvPicPr>
            <a:picLocks noChangeAspect="1" noChangeArrowheads="1"/>
          </p:cNvPicPr>
          <p:nvPr/>
        </p:nvPicPr>
        <p:blipFill>
          <a:blip r:embed="rId3"/>
          <a:srcRect/>
          <a:stretch>
            <a:fillRect/>
          </a:stretch>
        </p:blipFill>
        <p:spPr bwMode="auto">
          <a:xfrm>
            <a:off x="7362860" y="-142900"/>
            <a:ext cx="2209800" cy="1524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910" y="357166"/>
            <a:ext cx="8229600" cy="1143000"/>
          </a:xfrm>
        </p:spPr>
        <p:txBody>
          <a:bodyPr>
            <a:normAutofit fontScale="90000"/>
          </a:bodyPr>
          <a:lstStyle/>
          <a:p>
            <a:pPr algn="ctr"/>
            <a:r>
              <a:rPr lang="en-US" sz="3100" dirty="0" smtClean="0">
                <a:solidFill>
                  <a:srgbClr val="C00000"/>
                </a:solidFill>
                <a:effectLst/>
                <a:latin typeface="Comic Sans MS" pitchFamily="66" charset="0"/>
              </a:rPr>
              <a:t>Difference between Live &amp; Cadaver transplantation</a:t>
            </a:r>
            <a:r>
              <a:rPr lang="en-US" sz="2000" dirty="0" smtClean="0">
                <a:solidFill>
                  <a:srgbClr val="002060"/>
                </a:solidFill>
                <a:effectLst/>
                <a:latin typeface="Comic Sans MS" pitchFamily="66" charset="0"/>
              </a:rPr>
              <a:t/>
            </a:r>
            <a:br>
              <a:rPr lang="en-US" sz="2000" dirty="0" smtClean="0">
                <a:solidFill>
                  <a:srgbClr val="002060"/>
                </a:solidFill>
                <a:effectLst/>
                <a:latin typeface="Comic Sans MS" pitchFamily="66" charset="0"/>
              </a:rPr>
            </a:br>
            <a:r>
              <a:rPr lang="en-US" sz="2000" dirty="0" smtClean="0">
                <a:solidFill>
                  <a:srgbClr val="002060"/>
                </a:solidFill>
                <a:effectLst/>
                <a:latin typeface="Comic Sans MS" pitchFamily="66" charset="0"/>
              </a:rPr>
              <a:t>	</a:t>
            </a:r>
            <a:br>
              <a:rPr lang="en-US" sz="2000" dirty="0" smtClean="0">
                <a:solidFill>
                  <a:srgbClr val="002060"/>
                </a:solidFill>
                <a:effectLst/>
                <a:latin typeface="Comic Sans MS" pitchFamily="66" charset="0"/>
              </a:rPr>
            </a:br>
            <a:r>
              <a:rPr lang="en-US" sz="2000" dirty="0" smtClean="0">
                <a:solidFill>
                  <a:srgbClr val="002060"/>
                </a:solidFill>
                <a:effectLst/>
                <a:latin typeface="Comic Sans MS" pitchFamily="66" charset="0"/>
              </a:rPr>
              <a:t>					</a:t>
            </a:r>
            <a:endParaRPr lang="en-IN" sz="2000" dirty="0">
              <a:solidFill>
                <a:schemeClr val="tx1"/>
              </a:solidFill>
              <a:effectLst/>
              <a:latin typeface="Comic Sans MS" pitchFamily="66" charset="0"/>
            </a:endParaRPr>
          </a:p>
        </p:txBody>
      </p:sp>
      <p:sp>
        <p:nvSpPr>
          <p:cNvPr id="5" name="Text Placeholder 4"/>
          <p:cNvSpPr>
            <a:spLocks noGrp="1"/>
          </p:cNvSpPr>
          <p:nvPr>
            <p:ph type="body" idx="1"/>
          </p:nvPr>
        </p:nvSpPr>
        <p:spPr/>
        <p:txBody>
          <a:bodyPr/>
          <a:lstStyle/>
          <a:p>
            <a:r>
              <a:rPr lang="en-US" b="1" dirty="0" smtClean="0">
                <a:latin typeface="Comic Sans MS" pitchFamily="66" charset="0"/>
              </a:rPr>
              <a:t>Can be sporadic activity</a:t>
            </a:r>
            <a:endParaRPr lang="en-IN" b="1" dirty="0">
              <a:latin typeface="Comic Sans MS" pitchFamily="66" charset="0"/>
            </a:endParaRPr>
          </a:p>
        </p:txBody>
      </p:sp>
      <p:sp>
        <p:nvSpPr>
          <p:cNvPr id="7" name="Text Placeholder 6"/>
          <p:cNvSpPr>
            <a:spLocks noGrp="1"/>
          </p:cNvSpPr>
          <p:nvPr>
            <p:ph type="body" sz="half" idx="3"/>
          </p:nvPr>
        </p:nvSpPr>
        <p:spPr/>
        <p:txBody>
          <a:bodyPr/>
          <a:lstStyle/>
          <a:p>
            <a:r>
              <a:rPr lang="en-US" b="1" dirty="0" smtClean="0">
                <a:latin typeface="Comic Sans MS" pitchFamily="66" charset="0"/>
              </a:rPr>
              <a:t>Can be a mass activity</a:t>
            </a:r>
            <a:endParaRPr lang="en-IN" b="1" dirty="0">
              <a:latin typeface="Comic Sans MS" pitchFamily="66" charset="0"/>
            </a:endParaRPr>
          </a:p>
        </p:txBody>
      </p:sp>
      <p:sp>
        <p:nvSpPr>
          <p:cNvPr id="6" name="Content Placeholder 5"/>
          <p:cNvSpPr>
            <a:spLocks noGrp="1"/>
          </p:cNvSpPr>
          <p:nvPr>
            <p:ph sz="quarter" idx="2"/>
          </p:nvPr>
        </p:nvSpPr>
        <p:spPr>
          <a:xfrm>
            <a:off x="457200" y="1571612"/>
            <a:ext cx="4040188" cy="3941763"/>
          </a:xfrm>
        </p:spPr>
        <p:txBody>
          <a:bodyPr>
            <a:normAutofit fontScale="40000" lnSpcReduction="20000"/>
          </a:bodyPr>
          <a:lstStyle/>
          <a:p>
            <a:endParaRPr lang="en-US" sz="4200" b="1" dirty="0" smtClean="0">
              <a:latin typeface="Comic Sans MS" pitchFamily="66" charset="0"/>
            </a:endParaRPr>
          </a:p>
          <a:p>
            <a:pPr algn="ctr">
              <a:buNone/>
            </a:pPr>
            <a:r>
              <a:rPr lang="en-US" sz="6000" b="1" dirty="0" smtClean="0">
                <a:latin typeface="Comic Sans MS" pitchFamily="66" charset="0"/>
              </a:rPr>
              <a:t>Live</a:t>
            </a:r>
          </a:p>
          <a:p>
            <a:endParaRPr lang="en-US" sz="5000" b="1" dirty="0" smtClean="0">
              <a:latin typeface="Comic Sans MS" pitchFamily="66" charset="0"/>
            </a:endParaRPr>
          </a:p>
          <a:p>
            <a:r>
              <a:rPr lang="en-US" sz="5000" b="1" dirty="0" smtClean="0">
                <a:latin typeface="Comic Sans MS" pitchFamily="66" charset="0"/>
              </a:rPr>
              <a:t>Graft survival &amp; acute rejection better</a:t>
            </a:r>
          </a:p>
          <a:p>
            <a:r>
              <a:rPr lang="en-US" sz="5000" b="1" dirty="0" smtClean="0">
                <a:latin typeface="Comic Sans MS" pitchFamily="66" charset="0"/>
              </a:rPr>
              <a:t>Compatibility slightly better</a:t>
            </a:r>
          </a:p>
          <a:p>
            <a:r>
              <a:rPr lang="en-US" sz="5000" b="1" dirty="0" smtClean="0">
                <a:latin typeface="Comic Sans MS" pitchFamily="66" charset="0"/>
              </a:rPr>
              <a:t>Some risk or loss to Donor present</a:t>
            </a:r>
          </a:p>
          <a:p>
            <a:r>
              <a:rPr lang="en-US" sz="5000" b="1" dirty="0" smtClean="0">
                <a:latin typeface="Comic Sans MS" pitchFamily="66" charset="0"/>
              </a:rPr>
              <a:t>Single organ donation possible</a:t>
            </a:r>
          </a:p>
          <a:p>
            <a:r>
              <a:rPr lang="en-US" sz="5000" b="1" dirty="0" smtClean="0">
                <a:solidFill>
                  <a:srgbClr val="00B050"/>
                </a:solidFill>
                <a:latin typeface="Comic Sans MS" pitchFamily="66" charset="0"/>
              </a:rPr>
              <a:t>Commercial trading </a:t>
            </a:r>
            <a:r>
              <a:rPr lang="en-US" sz="5000" b="1" dirty="0" smtClean="0">
                <a:latin typeface="Comic Sans MS" pitchFamily="66" charset="0"/>
              </a:rPr>
              <a:t>of organs an important issue</a:t>
            </a:r>
          </a:p>
          <a:p>
            <a:endParaRPr lang="en-US" sz="4200" dirty="0" smtClean="0"/>
          </a:p>
          <a:p>
            <a:pPr>
              <a:buNone/>
            </a:pPr>
            <a:r>
              <a:rPr lang="en-US" sz="4200" dirty="0" smtClean="0"/>
              <a:t>  </a:t>
            </a:r>
          </a:p>
          <a:p>
            <a:endParaRPr lang="en-US" dirty="0" smtClean="0"/>
          </a:p>
          <a:p>
            <a:endParaRPr lang="en-IN" dirty="0"/>
          </a:p>
        </p:txBody>
      </p:sp>
      <p:sp>
        <p:nvSpPr>
          <p:cNvPr id="8" name="Content Placeholder 7"/>
          <p:cNvSpPr>
            <a:spLocks noGrp="1"/>
          </p:cNvSpPr>
          <p:nvPr>
            <p:ph sz="quarter" idx="4"/>
          </p:nvPr>
        </p:nvSpPr>
        <p:spPr>
          <a:xfrm>
            <a:off x="4645025" y="1785926"/>
            <a:ext cx="4356131" cy="3941763"/>
          </a:xfrm>
        </p:spPr>
        <p:txBody>
          <a:bodyPr>
            <a:normAutofit/>
          </a:bodyPr>
          <a:lstStyle/>
          <a:p>
            <a:pPr algn="ctr">
              <a:buNone/>
            </a:pPr>
            <a:r>
              <a:rPr lang="en-US" b="1" dirty="0" smtClean="0">
                <a:latin typeface="Comic Sans MS" pitchFamily="66" charset="0"/>
              </a:rPr>
              <a:t>Cadaver</a:t>
            </a:r>
          </a:p>
          <a:p>
            <a:pPr algn="ctr">
              <a:buNone/>
            </a:pPr>
            <a:endParaRPr lang="en-US" b="1" dirty="0" smtClean="0">
              <a:latin typeface="Comic Sans MS" pitchFamily="66" charset="0"/>
            </a:endParaRPr>
          </a:p>
          <a:p>
            <a:r>
              <a:rPr lang="en-US" sz="2000" b="1" dirty="0" smtClean="0">
                <a:latin typeface="Comic Sans MS" pitchFamily="66" charset="0"/>
              </a:rPr>
              <a:t>Graft survival &amp; acute rejection slightly poor</a:t>
            </a:r>
          </a:p>
          <a:p>
            <a:r>
              <a:rPr lang="en-US" sz="2000" b="1" dirty="0" smtClean="0">
                <a:latin typeface="Comic Sans MS" pitchFamily="66" charset="0"/>
              </a:rPr>
              <a:t>Compatibility slightly poor</a:t>
            </a:r>
          </a:p>
          <a:p>
            <a:r>
              <a:rPr lang="en-US" sz="2000" b="1" dirty="0" smtClean="0">
                <a:latin typeface="Comic Sans MS" pitchFamily="66" charset="0"/>
              </a:rPr>
              <a:t>No risk or loss to Donor at all</a:t>
            </a:r>
          </a:p>
          <a:p>
            <a:r>
              <a:rPr lang="en-US" sz="2000" b="1" dirty="0" smtClean="0">
                <a:latin typeface="Comic Sans MS" pitchFamily="66" charset="0"/>
              </a:rPr>
              <a:t>Multi organ donation feasible (approx. 50 organs &amp; tissues)</a:t>
            </a:r>
          </a:p>
          <a:p>
            <a:r>
              <a:rPr lang="en-US" sz="2000" b="1" dirty="0" smtClean="0">
                <a:latin typeface="Comic Sans MS" pitchFamily="66" charset="0"/>
              </a:rPr>
              <a:t>Commercial trading of organs not an issue </a:t>
            </a:r>
          </a:p>
          <a:p>
            <a:endParaRPr lang="en-IN" b="1" dirty="0">
              <a:latin typeface="Comic Sans MS" pitchFamily="66" charset="0"/>
            </a:endParaRPr>
          </a:p>
        </p:txBody>
      </p:sp>
      <p:pic>
        <p:nvPicPr>
          <p:cNvPr id="9" name="Picture 5" descr="C:\Users\User\Desktop\logo.PNG"/>
          <p:cNvPicPr>
            <a:picLocks noChangeAspect="1" noChangeArrowheads="1"/>
          </p:cNvPicPr>
          <p:nvPr/>
        </p:nvPicPr>
        <p:blipFill>
          <a:blip r:embed="rId2"/>
          <a:srcRect/>
          <a:stretch>
            <a:fillRect/>
          </a:stretch>
        </p:blipFill>
        <p:spPr bwMode="auto">
          <a:xfrm>
            <a:off x="7391400" y="0"/>
            <a:ext cx="2209800" cy="1524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500050"/>
            <a:ext cx="8229600" cy="1143000"/>
          </a:xfrm>
        </p:spPr>
        <p:txBody>
          <a:bodyPr>
            <a:normAutofit fontScale="90000"/>
          </a:bodyPr>
          <a:lstStyle/>
          <a:p>
            <a:pPr algn="ctr"/>
            <a:r>
              <a:rPr lang="en-US" b="1" dirty="0" smtClean="0">
                <a:latin typeface="Comic Sans MS" pitchFamily="66" charset="0"/>
              </a:rPr>
              <a:t>Organs &amp; tissues which can be donated</a:t>
            </a:r>
            <a:endParaRPr lang="en-IN" b="1" dirty="0">
              <a:latin typeface="Comic Sans MS" pitchFamily="66" charset="0"/>
            </a:endParaRPr>
          </a:p>
        </p:txBody>
      </p:sp>
      <p:pic>
        <p:nvPicPr>
          <p:cNvPr id="5" name="Picture 5" descr="C:\Users\User\Desktop\logo.PNG"/>
          <p:cNvPicPr>
            <a:picLocks noChangeAspect="1" noChangeArrowheads="1"/>
          </p:cNvPicPr>
          <p:nvPr/>
        </p:nvPicPr>
        <p:blipFill>
          <a:blip r:embed="rId6"/>
          <a:srcRect/>
          <a:stretch>
            <a:fillRect/>
          </a:stretch>
        </p:blipFill>
        <p:spPr bwMode="auto">
          <a:xfrm>
            <a:off x="7391400" y="0"/>
            <a:ext cx="2209800" cy="1524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effectLst/>
                <a:latin typeface="Comic Sans MS" pitchFamily="66" charset="0"/>
              </a:rPr>
              <a:t>Common organs &amp; tissues available </a:t>
            </a:r>
            <a:br>
              <a:rPr lang="en-US" sz="3200" dirty="0" smtClean="0">
                <a:effectLst/>
                <a:latin typeface="Comic Sans MS" pitchFamily="66" charset="0"/>
              </a:rPr>
            </a:br>
            <a:r>
              <a:rPr lang="en-US" sz="3200" dirty="0" smtClean="0">
                <a:effectLst/>
                <a:latin typeface="Comic Sans MS" pitchFamily="66" charset="0"/>
              </a:rPr>
              <a:t>for cadaver donation</a:t>
            </a:r>
            <a:endParaRPr lang="en-IN" sz="3200" dirty="0">
              <a:effectLst/>
              <a:latin typeface="Comic Sans MS" pitchFamily="66"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1" y="1676400"/>
            <a:ext cx="8229600" cy="4953000"/>
          </a:xfrm>
          <a:prstGeom prst="rect">
            <a:avLst/>
          </a:prstGeom>
          <a:noFill/>
          <a:ln>
            <a:noFill/>
          </a:ln>
        </p:spPr>
      </p:pic>
      <p:pic>
        <p:nvPicPr>
          <p:cNvPr id="5" name="Picture 5" descr="C:\Users\User\Desktop\logo.PNG"/>
          <p:cNvPicPr>
            <a:picLocks noChangeAspect="1" noChangeArrowheads="1"/>
          </p:cNvPicPr>
          <p:nvPr/>
        </p:nvPicPr>
        <p:blipFill>
          <a:blip r:embed="rId3"/>
          <a:srcRect/>
          <a:stretch>
            <a:fillRect/>
          </a:stretch>
        </p:blipFill>
        <p:spPr bwMode="auto">
          <a:xfrm>
            <a:off x="6934200" y="0"/>
            <a:ext cx="2209800" cy="1524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latin typeface="Comic Sans MS" pitchFamily="66" charset="0"/>
              </a:rPr>
              <a:t>Instead of taking organs to heaven, better to help create heaven on earth. </a:t>
            </a:r>
          </a:p>
          <a:p>
            <a:endParaRPr lang="en-US" b="1" dirty="0" smtClean="0">
              <a:latin typeface="Comic Sans MS" pitchFamily="66" charset="0"/>
            </a:endParaRPr>
          </a:p>
          <a:p>
            <a:r>
              <a:rPr lang="en-US" b="1" dirty="0" smtClean="0">
                <a:latin typeface="Comic Sans MS" pitchFamily="66" charset="0"/>
              </a:rPr>
              <a:t>You can ‘live’ even after your death</a:t>
            </a:r>
          </a:p>
          <a:p>
            <a:pPr>
              <a:buNone/>
            </a:pPr>
            <a:endParaRPr lang="en-IN" b="1" dirty="0" smtClean="0">
              <a:latin typeface="Comic Sans MS" pitchFamily="66" charset="0"/>
            </a:endParaRPr>
          </a:p>
          <a:p>
            <a:r>
              <a:rPr lang="en-US" b="1" dirty="0" smtClean="0">
                <a:latin typeface="Comic Sans MS" pitchFamily="66" charset="0"/>
              </a:rPr>
              <a:t>Helps to carry your life beyond your death, through some fellow human beings</a:t>
            </a:r>
          </a:p>
          <a:p>
            <a:pPr>
              <a:buNone/>
            </a:pPr>
            <a:endParaRPr lang="en-US" b="1" dirty="0" smtClean="0">
              <a:latin typeface="Comic Sans MS" pitchFamily="66" charset="0"/>
            </a:endParaRPr>
          </a:p>
          <a:p>
            <a:r>
              <a:rPr lang="en-US" b="1" dirty="0" smtClean="0">
                <a:latin typeface="Comic Sans MS" pitchFamily="66" charset="0"/>
              </a:rPr>
              <a:t>Virtually a life beyond death</a:t>
            </a:r>
            <a:endParaRPr lang="en-IN" b="1" dirty="0">
              <a:latin typeface="Comic Sans MS" pitchFamily="66" charset="0"/>
            </a:endParaRPr>
          </a:p>
        </p:txBody>
      </p:sp>
      <p:sp>
        <p:nvSpPr>
          <p:cNvPr id="2" name="Title 1"/>
          <p:cNvSpPr>
            <a:spLocks noGrp="1"/>
          </p:cNvSpPr>
          <p:nvPr>
            <p:ph type="title"/>
          </p:nvPr>
        </p:nvSpPr>
        <p:spPr>
          <a:xfrm>
            <a:off x="357158" y="285728"/>
            <a:ext cx="8229600" cy="1143000"/>
          </a:xfrm>
        </p:spPr>
        <p:txBody>
          <a:bodyPr>
            <a:normAutofit fontScale="90000"/>
          </a:bodyPr>
          <a:lstStyle/>
          <a:p>
            <a:r>
              <a:rPr lang="en-US" b="1" dirty="0" smtClean="0">
                <a:solidFill>
                  <a:srgbClr val="FF0000"/>
                </a:solidFill>
                <a:latin typeface="Comic Sans MS" pitchFamily="66" charset="0"/>
              </a:rPr>
              <a:t>Cadaver organ Donation</a:t>
            </a:r>
            <a:r>
              <a:rPr lang="en-US" b="1" dirty="0" smtClean="0">
                <a:solidFill>
                  <a:srgbClr val="002060"/>
                </a:solidFill>
                <a:latin typeface="Comic Sans MS" pitchFamily="66" charset="0"/>
              </a:rPr>
              <a:t/>
            </a:r>
            <a:br>
              <a:rPr lang="en-US" b="1" dirty="0" smtClean="0">
                <a:solidFill>
                  <a:srgbClr val="002060"/>
                </a:solidFill>
                <a:latin typeface="Comic Sans MS" pitchFamily="66" charset="0"/>
              </a:rPr>
            </a:br>
            <a:r>
              <a:rPr lang="en-US" sz="3600" dirty="0" smtClean="0">
                <a:solidFill>
                  <a:srgbClr val="C00000"/>
                </a:solidFill>
                <a:latin typeface="Comic Sans MS" pitchFamily="66" charset="0"/>
              </a:rPr>
              <a:t>(some meaningful slogans)</a:t>
            </a:r>
            <a:endParaRPr lang="en-IN" sz="3600" b="1" dirty="0">
              <a:solidFill>
                <a:srgbClr val="C00000"/>
              </a:solidFill>
              <a:latin typeface="Comic Sans MS" pitchFamily="66" charset="0"/>
            </a:endParaRPr>
          </a:p>
        </p:txBody>
      </p:sp>
      <p:pic>
        <p:nvPicPr>
          <p:cNvPr id="4" name="Picture 5" descr="C:\Users\User\Desktop\logo.PNG"/>
          <p:cNvPicPr>
            <a:picLocks noChangeAspect="1" noChangeArrowheads="1"/>
          </p:cNvPicPr>
          <p:nvPr/>
        </p:nvPicPr>
        <p:blipFill>
          <a:blip r:embed="rId2"/>
          <a:srcRect/>
          <a:stretch>
            <a:fillRect/>
          </a:stretch>
        </p:blipFill>
        <p:spPr bwMode="auto">
          <a:xfrm>
            <a:off x="6934200" y="0"/>
            <a:ext cx="2209800" cy="1524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latin typeface="Comic Sans MS" pitchFamily="66" charset="0"/>
              </a:rPr>
              <a:t>Lack of awareness in the public</a:t>
            </a:r>
          </a:p>
          <a:p>
            <a:r>
              <a:rPr lang="en-US" b="1" dirty="0" smtClean="0">
                <a:latin typeface="Comic Sans MS" pitchFamily="66" charset="0"/>
              </a:rPr>
              <a:t>Lack of sensitivity among the doctors, nurses &amp; hospital managers, in hospitals dealing with critically ill patients</a:t>
            </a:r>
          </a:p>
          <a:p>
            <a:r>
              <a:rPr lang="en-US" b="1" dirty="0" smtClean="0">
                <a:latin typeface="Comic Sans MS" pitchFamily="66" charset="0"/>
              </a:rPr>
              <a:t>Myths related to religious beliefs</a:t>
            </a:r>
          </a:p>
          <a:p>
            <a:r>
              <a:rPr lang="en-US" b="1" dirty="0" smtClean="0">
                <a:latin typeface="Comic Sans MS" pitchFamily="66" charset="0"/>
              </a:rPr>
              <a:t>Fear, apprehensions &amp; misunderstandings</a:t>
            </a:r>
          </a:p>
          <a:p>
            <a:r>
              <a:rPr lang="en-US" b="1" dirty="0" smtClean="0">
                <a:latin typeface="Comic Sans MS" pitchFamily="66" charset="0"/>
              </a:rPr>
              <a:t>Legal restrictions</a:t>
            </a:r>
          </a:p>
          <a:p>
            <a:r>
              <a:rPr lang="en-US" b="1" dirty="0" smtClean="0">
                <a:latin typeface="Comic Sans MS" pitchFamily="66" charset="0"/>
              </a:rPr>
              <a:t>Media hype about scandals involving organ trading</a:t>
            </a:r>
          </a:p>
          <a:p>
            <a:r>
              <a:rPr lang="en-US" b="1" dirty="0" smtClean="0">
                <a:latin typeface="Comic Sans MS" pitchFamily="66" charset="0"/>
              </a:rPr>
              <a:t>Other factors</a:t>
            </a:r>
            <a:endParaRPr lang="en-IN" b="1" dirty="0">
              <a:latin typeface="Comic Sans MS" pitchFamily="66" charset="0"/>
            </a:endParaRPr>
          </a:p>
        </p:txBody>
      </p:sp>
      <p:sp>
        <p:nvSpPr>
          <p:cNvPr id="2" name="Title 1"/>
          <p:cNvSpPr>
            <a:spLocks noGrp="1"/>
          </p:cNvSpPr>
          <p:nvPr>
            <p:ph type="title"/>
          </p:nvPr>
        </p:nvSpPr>
        <p:spPr/>
        <p:txBody>
          <a:bodyPr/>
          <a:lstStyle/>
          <a:p>
            <a:r>
              <a:rPr lang="en-US" b="1" dirty="0" smtClean="0">
                <a:solidFill>
                  <a:srgbClr val="002060"/>
                </a:solidFill>
                <a:latin typeface="Comic Sans MS" pitchFamily="66" charset="0"/>
              </a:rPr>
              <a:t>Reasons for organ shortage</a:t>
            </a:r>
            <a:endParaRPr lang="en-IN" b="1" dirty="0">
              <a:solidFill>
                <a:srgbClr val="002060"/>
              </a:solidFill>
              <a:latin typeface="Comic Sans MS" pitchFamily="66" charset="0"/>
            </a:endParaRPr>
          </a:p>
        </p:txBody>
      </p:sp>
      <p:pic>
        <p:nvPicPr>
          <p:cNvPr id="4" name="Picture 5" descr="C:\Users\User\Desktop\logo.PNG"/>
          <p:cNvPicPr>
            <a:picLocks noChangeAspect="1" noChangeArrowheads="1"/>
          </p:cNvPicPr>
          <p:nvPr/>
        </p:nvPicPr>
        <p:blipFill>
          <a:blip r:embed="rId2"/>
          <a:srcRect/>
          <a:stretch>
            <a:fillRect/>
          </a:stretch>
        </p:blipFill>
        <p:spPr bwMode="auto">
          <a:xfrm>
            <a:off x="6934200" y="0"/>
            <a:ext cx="2209800" cy="1524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IN" b="1" dirty="0" smtClean="0">
                <a:latin typeface="Comic Sans MS" pitchFamily="66" charset="0"/>
              </a:rPr>
              <a:t>WHO : road traffic accidents caused 1.25 million deaths worldwide in the year 2010. That is, one person is killed every 25 seconds.</a:t>
            </a:r>
          </a:p>
          <a:p>
            <a:r>
              <a:rPr lang="en-IN" b="1" dirty="0" smtClean="0">
                <a:latin typeface="Comic Sans MS" pitchFamily="66" charset="0"/>
              </a:rPr>
              <a:t>In New Delhi, the frequency of traffic collisions is 40 times higher than the rate in London,  </a:t>
            </a:r>
            <a:r>
              <a:rPr lang="en-IN" sz="1500" b="1" dirty="0" smtClean="0">
                <a:latin typeface="Comic Sans MS" pitchFamily="66" charset="0"/>
                <a:hlinkClick r:id="rId2"/>
              </a:rPr>
              <a:t>Indian Economy</a:t>
            </a:r>
            <a:r>
              <a:rPr lang="en-IN" sz="1500" b="1" dirty="0" smtClean="0">
                <a:latin typeface="Comic Sans MS" pitchFamily="66" charset="0"/>
              </a:rPr>
              <a:t>. FK Publications. p. 457. </a:t>
            </a:r>
            <a:r>
              <a:rPr lang="en-IN" sz="1500" b="1" dirty="0" smtClean="0">
                <a:latin typeface="Comic Sans MS" pitchFamily="66" charset="0"/>
                <a:hlinkClick r:id="rId3" tooltip="International Standard Book Number"/>
              </a:rPr>
              <a:t>ISBN</a:t>
            </a:r>
            <a:r>
              <a:rPr lang="en-IN" sz="1500" b="1" dirty="0" smtClean="0">
                <a:latin typeface="Comic Sans MS" pitchFamily="66" charset="0"/>
              </a:rPr>
              <a:t> </a:t>
            </a:r>
            <a:r>
              <a:rPr lang="en-IN" sz="1500" b="1" dirty="0" smtClean="0">
                <a:latin typeface="Comic Sans MS" pitchFamily="66" charset="0"/>
                <a:hlinkClick r:id="rId4" tooltip="Special:BookSources/978-81-87140-37-5"/>
              </a:rPr>
              <a:t>978-81-87140-37-5</a:t>
            </a:r>
            <a:r>
              <a:rPr lang="en-IN" sz="1500" b="1" dirty="0" smtClean="0">
                <a:latin typeface="Comic Sans MS" pitchFamily="66" charset="0"/>
              </a:rPr>
              <a:t>. Retrieved 3 May 2012.</a:t>
            </a:r>
          </a:p>
          <a:p>
            <a:r>
              <a:rPr lang="en-IN" b="1" dirty="0" smtClean="0">
                <a:latin typeface="Comic Sans MS" pitchFamily="66" charset="0"/>
              </a:rPr>
              <a:t>In 2015, one person dies every 4 minutes in roads accidents in India, according to NGO 'Indians for Road Safety'. </a:t>
            </a:r>
            <a:r>
              <a:rPr lang="en-IN" sz="1500" b="1" dirty="0" err="1" smtClean="0">
                <a:latin typeface="Comic Sans MS" pitchFamily="66" charset="0"/>
              </a:rPr>
              <a:t>Murali</a:t>
            </a:r>
            <a:r>
              <a:rPr lang="en-IN" sz="1500" b="1" dirty="0" smtClean="0">
                <a:latin typeface="Comic Sans MS" pitchFamily="66" charset="0"/>
              </a:rPr>
              <a:t> Krishnan (29 April 2010). </a:t>
            </a:r>
            <a:r>
              <a:rPr lang="en-IN" sz="1500" b="1" dirty="0" smtClean="0">
                <a:latin typeface="Comic Sans MS" pitchFamily="66" charset="0"/>
                <a:hlinkClick r:id="rId5"/>
              </a:rPr>
              <a:t>"India has the highest number of road accidents in the world"</a:t>
            </a:r>
            <a:r>
              <a:rPr lang="en-IN" sz="1500" b="1" dirty="0" smtClean="0">
                <a:latin typeface="Comic Sans MS" pitchFamily="66" charset="0"/>
              </a:rPr>
              <a:t>. </a:t>
            </a:r>
            <a:r>
              <a:rPr lang="en-IN" sz="1500" b="1" dirty="0" smtClean="0">
                <a:latin typeface="Comic Sans MS" pitchFamily="66" charset="0"/>
                <a:hlinkClick r:id="rId6" tooltip="Deutsche Welle"/>
              </a:rPr>
              <a:t>Deutsche </a:t>
            </a:r>
            <a:r>
              <a:rPr lang="en-IN" sz="1500" b="1" dirty="0" err="1" smtClean="0">
                <a:latin typeface="Comic Sans MS" pitchFamily="66" charset="0"/>
                <a:hlinkClick r:id="rId6" tooltip="Deutsche Welle"/>
              </a:rPr>
              <a:t>Welle</a:t>
            </a:r>
            <a:r>
              <a:rPr lang="en-IN" sz="1500" b="1" dirty="0" smtClean="0">
                <a:latin typeface="Comic Sans MS" pitchFamily="66" charset="0"/>
              </a:rPr>
              <a:t>. Retrieved 3 May 2012</a:t>
            </a:r>
            <a:endParaRPr lang="en-IN" sz="1500" b="1" dirty="0">
              <a:latin typeface="Comic Sans MS" pitchFamily="66" charset="0"/>
            </a:endParaRPr>
          </a:p>
        </p:txBody>
      </p:sp>
      <p:sp>
        <p:nvSpPr>
          <p:cNvPr id="2" name="Title 1"/>
          <p:cNvSpPr>
            <a:spLocks noGrp="1"/>
          </p:cNvSpPr>
          <p:nvPr>
            <p:ph type="title"/>
          </p:nvPr>
        </p:nvSpPr>
        <p:spPr/>
        <p:txBody>
          <a:bodyPr/>
          <a:lstStyle/>
          <a:p>
            <a:r>
              <a:rPr lang="en-US" b="1" dirty="0" smtClean="0">
                <a:solidFill>
                  <a:srgbClr val="C00000"/>
                </a:solidFill>
                <a:latin typeface="Comic Sans MS" pitchFamily="66" charset="0"/>
              </a:rPr>
              <a:t>Road Traffic accidents</a:t>
            </a:r>
            <a:endParaRPr lang="en-IN" b="1" dirty="0">
              <a:solidFill>
                <a:srgbClr val="C00000"/>
              </a:solidFill>
              <a:latin typeface="Comic Sans MS" pitchFamily="66" charset="0"/>
            </a:endParaRPr>
          </a:p>
        </p:txBody>
      </p:sp>
      <p:pic>
        <p:nvPicPr>
          <p:cNvPr id="4" name="Picture 5" descr="C:\Users\User\Desktop\logo.PNG"/>
          <p:cNvPicPr>
            <a:picLocks noChangeAspect="1" noChangeArrowheads="1"/>
          </p:cNvPicPr>
          <p:nvPr/>
        </p:nvPicPr>
        <p:blipFill>
          <a:blip r:embed="rId7"/>
          <a:srcRect/>
          <a:stretch>
            <a:fillRect/>
          </a:stretch>
        </p:blipFill>
        <p:spPr bwMode="auto">
          <a:xfrm>
            <a:off x="6934200" y="0"/>
            <a:ext cx="2209800" cy="1524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IN" b="1" dirty="0" smtClean="0">
                <a:latin typeface="Comic Sans MS" pitchFamily="66" charset="0"/>
              </a:rPr>
              <a:t>In 1998, India had 1% of the world’s road vehicles and 6% of the world’s road accidents. These accidents have increased to 10% in 2006. The total number of road accidents is approx. 90000 per annum. </a:t>
            </a:r>
          </a:p>
          <a:p>
            <a:r>
              <a:rPr lang="en-IN" b="1" dirty="0" smtClean="0">
                <a:solidFill>
                  <a:srgbClr val="FF0000"/>
                </a:solidFill>
                <a:latin typeface="Comic Sans MS" pitchFamily="66" charset="0"/>
              </a:rPr>
              <a:t>In nearly 40-50% of all fatal accidents, the leading cause of death is head injury</a:t>
            </a:r>
          </a:p>
          <a:p>
            <a:r>
              <a:rPr lang="en-IN" b="1" dirty="0" smtClean="0">
                <a:latin typeface="Comic Sans MS" pitchFamily="66" charset="0"/>
              </a:rPr>
              <a:t>This implies that there is a huge potential for deceased organ donors in India from road traffic accidents alone- Brain dead (Cadaveric ) </a:t>
            </a:r>
          </a:p>
          <a:p>
            <a:r>
              <a:rPr lang="en-IN" b="1" dirty="0" smtClean="0">
                <a:latin typeface="Comic Sans MS" pitchFamily="66" charset="0"/>
              </a:rPr>
              <a:t>Even if 5%-10% of all these deceased patients become organ donors, there would be no requirement for a living person to donate an organ </a:t>
            </a:r>
          </a:p>
          <a:p>
            <a:pPr>
              <a:buNone/>
            </a:pPr>
            <a:r>
              <a:rPr lang="en-IN" sz="1800" b="1" dirty="0" smtClean="0">
                <a:latin typeface="Comic Sans MS" pitchFamily="66" charset="0"/>
              </a:rPr>
              <a:t>(Legal and ethical aspects of organ donation and transplantation. Indian J Urol., 2009; 25(3): 348–355.).</a:t>
            </a:r>
            <a:endParaRPr lang="en-IN" sz="1800" b="1" dirty="0">
              <a:latin typeface="Comic Sans MS" pitchFamily="66" charset="0"/>
            </a:endParaRPr>
          </a:p>
        </p:txBody>
      </p:sp>
      <p:sp>
        <p:nvSpPr>
          <p:cNvPr id="2" name="Title 1"/>
          <p:cNvSpPr>
            <a:spLocks noGrp="1"/>
          </p:cNvSpPr>
          <p:nvPr>
            <p:ph type="title"/>
          </p:nvPr>
        </p:nvSpPr>
        <p:spPr/>
        <p:txBody>
          <a:bodyPr/>
          <a:lstStyle/>
          <a:p>
            <a:pPr algn="ctr"/>
            <a:r>
              <a:rPr lang="en-IN" dirty="0" smtClean="0">
                <a:solidFill>
                  <a:srgbClr val="C00000"/>
                </a:solidFill>
                <a:latin typeface="Comic Sans MS" pitchFamily="66" charset="0"/>
              </a:rPr>
              <a:t>RTA- Statistics</a:t>
            </a:r>
            <a:endParaRPr lang="en-IN" dirty="0">
              <a:solidFill>
                <a:srgbClr val="C00000"/>
              </a:solidFill>
              <a:latin typeface="Comic Sans MS" pitchFamily="66" charset="0"/>
            </a:endParaRPr>
          </a:p>
        </p:txBody>
      </p:sp>
      <p:pic>
        <p:nvPicPr>
          <p:cNvPr id="4" name="Picture 5" descr="C:\Users\User\Desktop\logo.PNG"/>
          <p:cNvPicPr>
            <a:picLocks noChangeAspect="1" noChangeArrowheads="1"/>
          </p:cNvPicPr>
          <p:nvPr/>
        </p:nvPicPr>
        <p:blipFill>
          <a:blip r:embed="rId2"/>
          <a:srcRect/>
          <a:stretch>
            <a:fillRect/>
          </a:stretch>
        </p:blipFill>
        <p:spPr bwMode="auto">
          <a:xfrm>
            <a:off x="6934200" y="0"/>
            <a:ext cx="2209800" cy="1524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IN" b="1" dirty="0" smtClean="0">
                <a:latin typeface="Comic Sans MS" pitchFamily="66" charset="0"/>
              </a:rPr>
              <a:t>India-200000 people need a new Kidney /Year</a:t>
            </a:r>
          </a:p>
          <a:p>
            <a:pPr>
              <a:buNone/>
            </a:pPr>
            <a:r>
              <a:rPr lang="en-IN" b="1" dirty="0" smtClean="0">
                <a:latin typeface="Comic Sans MS" pitchFamily="66" charset="0"/>
              </a:rPr>
              <a:t>      -100000 people need a new Liver/ Year</a:t>
            </a:r>
          </a:p>
          <a:p>
            <a:pPr>
              <a:buNone/>
            </a:pPr>
            <a:r>
              <a:rPr lang="en-IN" b="1" dirty="0" smtClean="0">
                <a:latin typeface="Comic Sans MS" pitchFamily="66" charset="0"/>
              </a:rPr>
              <a:t>                     BUT</a:t>
            </a:r>
          </a:p>
          <a:p>
            <a:pPr>
              <a:buNone/>
            </a:pPr>
            <a:r>
              <a:rPr lang="en-IN" b="1" dirty="0" smtClean="0">
                <a:latin typeface="Comic Sans MS" pitchFamily="66" charset="0"/>
              </a:rPr>
              <a:t>ONLY 2-3 % of the demand for new Organs is met</a:t>
            </a:r>
          </a:p>
          <a:p>
            <a:pPr>
              <a:buNone/>
            </a:pPr>
            <a:endParaRPr lang="en-IN" dirty="0" smtClean="0">
              <a:latin typeface="Comic Sans MS" pitchFamily="66" charset="0"/>
            </a:endParaRPr>
          </a:p>
          <a:p>
            <a:pPr>
              <a:buNone/>
            </a:pPr>
            <a:r>
              <a:rPr lang="en-IN" dirty="0" smtClean="0">
                <a:solidFill>
                  <a:srgbClr val="C00000"/>
                </a:solidFill>
                <a:latin typeface="Comic Sans MS" pitchFamily="66" charset="0"/>
              </a:rPr>
              <a:t>While in western countries around 70-80 percent of people pledge their organs, in India only about 0.01 percent do so</a:t>
            </a:r>
            <a:endParaRPr lang="en-IN" dirty="0">
              <a:solidFill>
                <a:srgbClr val="C00000"/>
              </a:solidFill>
              <a:latin typeface="Comic Sans MS" pitchFamily="66" charset="0"/>
            </a:endParaRPr>
          </a:p>
        </p:txBody>
      </p:sp>
      <p:sp>
        <p:nvSpPr>
          <p:cNvPr id="2" name="Title 1"/>
          <p:cNvSpPr>
            <a:spLocks noGrp="1"/>
          </p:cNvSpPr>
          <p:nvPr>
            <p:ph type="title"/>
          </p:nvPr>
        </p:nvSpPr>
        <p:spPr/>
        <p:txBody>
          <a:bodyPr/>
          <a:lstStyle/>
          <a:p>
            <a:pPr algn="ctr"/>
            <a:r>
              <a:rPr lang="en-IN" dirty="0" smtClean="0">
                <a:latin typeface="Comic Sans MS" pitchFamily="66" charset="0"/>
              </a:rPr>
              <a:t>Current Scenario </a:t>
            </a:r>
            <a:endParaRPr lang="en-IN" dirty="0">
              <a:latin typeface="Comic Sans MS" pitchFamily="66" charset="0"/>
            </a:endParaRPr>
          </a:p>
        </p:txBody>
      </p:sp>
      <p:pic>
        <p:nvPicPr>
          <p:cNvPr id="4" name="Picture 5" descr="C:\Users\User\Desktop\logo.PNG"/>
          <p:cNvPicPr>
            <a:picLocks noChangeAspect="1" noChangeArrowheads="1"/>
          </p:cNvPicPr>
          <p:nvPr/>
        </p:nvPicPr>
        <p:blipFill>
          <a:blip r:embed="rId2"/>
          <a:srcRect/>
          <a:stretch>
            <a:fillRect/>
          </a:stretch>
        </p:blipFill>
        <p:spPr bwMode="auto">
          <a:xfrm>
            <a:off x="6934200" y="0"/>
            <a:ext cx="2209800" cy="1524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IN" b="1" dirty="0" smtClean="0">
                <a:latin typeface="Comic Sans MS" pitchFamily="66" charset="0"/>
              </a:rPr>
              <a:t>Mr Vilas </a:t>
            </a:r>
            <a:r>
              <a:rPr lang="en-IN" b="1" dirty="0" err="1" smtClean="0">
                <a:latin typeface="Comic Sans MS" pitchFamily="66" charset="0"/>
              </a:rPr>
              <a:t>Rao</a:t>
            </a:r>
            <a:r>
              <a:rPr lang="en-IN" b="1" dirty="0" smtClean="0">
                <a:latin typeface="Comic Sans MS" pitchFamily="66" charset="0"/>
              </a:rPr>
              <a:t> </a:t>
            </a:r>
            <a:r>
              <a:rPr lang="en-IN" b="1" dirty="0" err="1" smtClean="0">
                <a:latin typeface="Comic Sans MS" pitchFamily="66" charset="0"/>
              </a:rPr>
              <a:t>Deshmukh</a:t>
            </a:r>
            <a:r>
              <a:rPr lang="en-IN" b="1" dirty="0" smtClean="0">
                <a:latin typeface="Comic Sans MS" pitchFamily="66" charset="0"/>
              </a:rPr>
              <a:t>, a well known senior political leader, was listed as a hyper-ultra-critical case in need of a liver and kidney transplant and that put him ahead of over 200 patients registered. His actor son </a:t>
            </a:r>
            <a:r>
              <a:rPr lang="en-IN" b="1" dirty="0" err="1" smtClean="0">
                <a:latin typeface="Comic Sans MS" pitchFamily="66" charset="0"/>
              </a:rPr>
              <a:t>Riteish</a:t>
            </a:r>
            <a:r>
              <a:rPr lang="en-IN" b="1" dirty="0" smtClean="0">
                <a:latin typeface="Comic Sans MS" pitchFamily="66" charset="0"/>
              </a:rPr>
              <a:t> </a:t>
            </a:r>
            <a:r>
              <a:rPr lang="en-IN" b="1" dirty="0" err="1" smtClean="0">
                <a:latin typeface="Comic Sans MS" pitchFamily="66" charset="0"/>
              </a:rPr>
              <a:t>Deshmukh</a:t>
            </a:r>
            <a:r>
              <a:rPr lang="en-IN" b="1" dirty="0" smtClean="0">
                <a:latin typeface="Comic Sans MS" pitchFamily="66" charset="0"/>
              </a:rPr>
              <a:t> was registered as a part-liver donor, but doctors said the Congress leader needed a full liver which could only come from a brain-dead person.</a:t>
            </a:r>
          </a:p>
          <a:p>
            <a:pPr>
              <a:buNone/>
            </a:pPr>
            <a:endParaRPr lang="en-IN" b="1" dirty="0" smtClean="0">
              <a:latin typeface="Comic Sans MS" pitchFamily="66" charset="0"/>
            </a:endParaRPr>
          </a:p>
          <a:p>
            <a:endParaRPr lang="en-IN" b="1" dirty="0" smtClean="0">
              <a:latin typeface="Comic Sans MS" pitchFamily="66" charset="0"/>
            </a:endParaRPr>
          </a:p>
          <a:p>
            <a:r>
              <a:rPr lang="en-IN" b="1" dirty="0" smtClean="0">
                <a:latin typeface="Comic Sans MS" pitchFamily="66" charset="0"/>
              </a:rPr>
              <a:t>"Had we got a liver he would have had a chance. Last night, a brain-dead donor died before we could transplant. Three donors were available today, but it was too late," said Dr K </a:t>
            </a:r>
            <a:r>
              <a:rPr lang="en-IN" b="1" dirty="0" err="1" smtClean="0">
                <a:latin typeface="Comic Sans MS" pitchFamily="66" charset="0"/>
              </a:rPr>
              <a:t>Ravindranath</a:t>
            </a:r>
            <a:r>
              <a:rPr lang="en-IN" b="1" dirty="0" smtClean="0">
                <a:latin typeface="Comic Sans MS" pitchFamily="66" charset="0"/>
              </a:rPr>
              <a:t>, Chairman of the Global Hospital Group.</a:t>
            </a:r>
            <a:endParaRPr lang="en-IN" b="1" dirty="0">
              <a:latin typeface="Comic Sans MS" pitchFamily="66" charset="0"/>
            </a:endParaRPr>
          </a:p>
        </p:txBody>
      </p:sp>
      <p:sp>
        <p:nvSpPr>
          <p:cNvPr id="2" name="Title 1"/>
          <p:cNvSpPr>
            <a:spLocks noGrp="1"/>
          </p:cNvSpPr>
          <p:nvPr>
            <p:ph type="title"/>
          </p:nvPr>
        </p:nvSpPr>
        <p:spPr/>
        <p:txBody>
          <a:bodyPr>
            <a:normAutofit/>
          </a:bodyPr>
          <a:lstStyle/>
          <a:p>
            <a:pPr algn="ctr"/>
            <a:r>
              <a:rPr lang="en-IN" sz="3200" dirty="0" smtClean="0">
                <a:solidFill>
                  <a:srgbClr val="C00000"/>
                </a:solidFill>
                <a:latin typeface="Comic Sans MS" pitchFamily="66" charset="0"/>
              </a:rPr>
              <a:t>? VIP Syndrome-fact or fiction</a:t>
            </a:r>
            <a:endParaRPr lang="en-IN" sz="3200" dirty="0">
              <a:solidFill>
                <a:srgbClr val="C00000"/>
              </a:solidFill>
              <a:latin typeface="Comic Sans MS" pitchFamily="66" charset="0"/>
            </a:endParaRPr>
          </a:p>
        </p:txBody>
      </p:sp>
      <p:pic>
        <p:nvPicPr>
          <p:cNvPr id="4" name="Picture 5" descr="C:\Users\User\Desktop\logo.PNG"/>
          <p:cNvPicPr>
            <a:picLocks noChangeAspect="1" noChangeArrowheads="1"/>
          </p:cNvPicPr>
          <p:nvPr/>
        </p:nvPicPr>
        <p:blipFill>
          <a:blip r:embed="rId2"/>
          <a:srcRect/>
          <a:stretch>
            <a:fillRect/>
          </a:stretch>
        </p:blipFill>
        <p:spPr bwMode="auto">
          <a:xfrm>
            <a:off x="7219984" y="0"/>
            <a:ext cx="2209800" cy="1524000"/>
          </a:xfrm>
          <a:prstGeom prst="rect">
            <a:avLst/>
          </a:prstGeom>
          <a:noFill/>
        </p:spPr>
      </p:pic>
      <p:sp>
        <p:nvSpPr>
          <p:cNvPr id="5" name="Down Arrow 4"/>
          <p:cNvSpPr/>
          <p:nvPr/>
        </p:nvSpPr>
        <p:spPr>
          <a:xfrm>
            <a:off x="4143372" y="3736476"/>
            <a:ext cx="214314" cy="549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4525963"/>
          </a:xfrm>
        </p:spPr>
        <p:txBody>
          <a:bodyPr>
            <a:noAutofit/>
          </a:bodyPr>
          <a:lstStyle/>
          <a:p>
            <a:r>
              <a:rPr lang="en-IN" sz="1800" b="1" dirty="0" smtClean="0">
                <a:latin typeface="Comic Sans MS" pitchFamily="66" charset="0"/>
              </a:rPr>
              <a:t>Of 205 patients declared brain dead at the trauma centre in the past five years, only 10 were potential donors.</a:t>
            </a:r>
          </a:p>
          <a:p>
            <a:r>
              <a:rPr lang="en-IN" sz="1800" b="1" dirty="0" smtClean="0">
                <a:latin typeface="Comic Sans MS" pitchFamily="66" charset="0"/>
              </a:rPr>
              <a:t>It admits over 6,500 patients every year, analysed the number of cadaver donations between September 2007 and August 2012.</a:t>
            </a:r>
          </a:p>
          <a:p>
            <a:r>
              <a:rPr lang="en-IN" sz="1800" b="1" dirty="0" smtClean="0">
                <a:solidFill>
                  <a:srgbClr val="C00000"/>
                </a:solidFill>
                <a:latin typeface="Comic Sans MS" pitchFamily="66" charset="0"/>
              </a:rPr>
              <a:t>90 percent </a:t>
            </a:r>
            <a:r>
              <a:rPr lang="en-IN" sz="1800" b="1" dirty="0" smtClean="0">
                <a:latin typeface="Comic Sans MS" pitchFamily="66" charset="0"/>
              </a:rPr>
              <a:t>of donors were middle-aged males. The cause of brain death in 70 percent of cases was injuries sustained in road accidents, 20 percent after falling from heights and 10 percent due to being gored by animals, particularly cows.</a:t>
            </a:r>
          </a:p>
          <a:p>
            <a:endParaRPr lang="en-IN" sz="1800" b="1" dirty="0" smtClean="0">
              <a:latin typeface="Comic Sans MS" pitchFamily="66" charset="0"/>
            </a:endParaRPr>
          </a:p>
          <a:p>
            <a:r>
              <a:rPr lang="en-IN" sz="1800" b="1" dirty="0" smtClean="0">
                <a:solidFill>
                  <a:srgbClr val="C00000"/>
                </a:solidFill>
                <a:latin typeface="Comic Sans MS" pitchFamily="66" charset="0"/>
              </a:rPr>
              <a:t>The average time recorded from certification of brain death to organ harvesting was 33 to 46 hours &amp; this gap is 72-96 hours from time of accident to harvesting-</a:t>
            </a:r>
            <a:r>
              <a:rPr lang="en-IN" sz="1800" b="1" dirty="0" smtClean="0">
                <a:solidFill>
                  <a:srgbClr val="FF0000"/>
                </a:solidFill>
                <a:latin typeface="Comic Sans MS" pitchFamily="66" charset="0"/>
              </a:rPr>
              <a:t>Cause </a:t>
            </a:r>
            <a:r>
              <a:rPr lang="en-IN" sz="1800" b="1" dirty="0" err="1" smtClean="0">
                <a:solidFill>
                  <a:srgbClr val="FF0000"/>
                </a:solidFill>
                <a:latin typeface="Comic Sans MS" pitchFamily="66" charset="0"/>
              </a:rPr>
              <a:t>Multifactorial</a:t>
            </a:r>
            <a:r>
              <a:rPr lang="en-IN" sz="1800" b="1" dirty="0" smtClean="0">
                <a:solidFill>
                  <a:srgbClr val="FF0000"/>
                </a:solidFill>
                <a:latin typeface="Comic Sans MS" pitchFamily="66" charset="0"/>
              </a:rPr>
              <a:t> </a:t>
            </a:r>
          </a:p>
          <a:p>
            <a:endParaRPr lang="en-IN" sz="1800" b="1" dirty="0" smtClean="0">
              <a:solidFill>
                <a:srgbClr val="FF0000"/>
              </a:solidFill>
              <a:latin typeface="Comic Sans MS" pitchFamily="66" charset="0"/>
            </a:endParaRPr>
          </a:p>
          <a:p>
            <a:r>
              <a:rPr lang="en-IN" sz="1800" b="1" dirty="0" smtClean="0">
                <a:latin typeface="Comic Sans MS" pitchFamily="66" charset="0"/>
              </a:rPr>
              <a:t>the organs harvested were kidneys, hearts, heart valves, livers and corneas.</a:t>
            </a:r>
          </a:p>
          <a:p>
            <a:r>
              <a:rPr lang="en-IN" sz="1800" b="1" dirty="0" smtClean="0">
                <a:latin typeface="Comic Sans MS" pitchFamily="66" charset="0"/>
              </a:rPr>
              <a:t>In case of live donations, it was </a:t>
            </a:r>
            <a:r>
              <a:rPr lang="en-IN" sz="1800" b="1" dirty="0" smtClean="0">
                <a:solidFill>
                  <a:srgbClr val="C00000"/>
                </a:solidFill>
                <a:latin typeface="Comic Sans MS" pitchFamily="66" charset="0"/>
              </a:rPr>
              <a:t>mostly women </a:t>
            </a:r>
            <a:r>
              <a:rPr lang="en-IN" sz="1800" b="1" dirty="0" smtClean="0">
                <a:latin typeface="Comic Sans MS" pitchFamily="66" charset="0"/>
              </a:rPr>
              <a:t>who were donating their body parts like kidneys. The ratio of male versus female in live donations was around </a:t>
            </a:r>
            <a:r>
              <a:rPr lang="en-IN" sz="1800" b="1" dirty="0" smtClean="0">
                <a:solidFill>
                  <a:srgbClr val="C00000"/>
                </a:solidFill>
                <a:latin typeface="Comic Sans MS" pitchFamily="66" charset="0"/>
              </a:rPr>
              <a:t>20:80</a:t>
            </a:r>
            <a:r>
              <a:rPr lang="en-IN" sz="1800" b="1" dirty="0" smtClean="0">
                <a:latin typeface="Comic Sans MS" pitchFamily="66" charset="0"/>
              </a:rPr>
              <a:t>.</a:t>
            </a:r>
          </a:p>
          <a:p>
            <a:endParaRPr lang="en-IN" sz="1800" dirty="0" smtClean="0"/>
          </a:p>
          <a:p>
            <a:endParaRPr lang="en-IN" sz="1800" dirty="0"/>
          </a:p>
        </p:txBody>
      </p:sp>
      <p:sp>
        <p:nvSpPr>
          <p:cNvPr id="2" name="Title 1"/>
          <p:cNvSpPr>
            <a:spLocks noGrp="1"/>
          </p:cNvSpPr>
          <p:nvPr>
            <p:ph type="title"/>
          </p:nvPr>
        </p:nvSpPr>
        <p:spPr>
          <a:xfrm>
            <a:off x="457200" y="-142900"/>
            <a:ext cx="8229600" cy="1143000"/>
          </a:xfrm>
        </p:spPr>
        <p:txBody>
          <a:bodyPr/>
          <a:lstStyle/>
          <a:p>
            <a:r>
              <a:rPr lang="en-US" b="1" dirty="0" smtClean="0">
                <a:solidFill>
                  <a:srgbClr val="FF0000"/>
                </a:solidFill>
                <a:latin typeface="Comic Sans MS" pitchFamily="66" charset="0"/>
              </a:rPr>
              <a:t>  AIIMS trauma centre study   </a:t>
            </a:r>
            <a:endParaRPr lang="en-IN" b="1" dirty="0">
              <a:solidFill>
                <a:srgbClr val="FF0000"/>
              </a:solidFill>
              <a:latin typeface="Comic Sans MS" pitchFamily="66" charset="0"/>
            </a:endParaRPr>
          </a:p>
        </p:txBody>
      </p:sp>
      <p:pic>
        <p:nvPicPr>
          <p:cNvPr id="4" name="Picture 5" descr="C:\Users\User\Desktop\logo.PNG"/>
          <p:cNvPicPr>
            <a:picLocks noChangeAspect="1" noChangeArrowheads="1"/>
          </p:cNvPicPr>
          <p:nvPr/>
        </p:nvPicPr>
        <p:blipFill>
          <a:blip r:embed="rId2"/>
          <a:srcRect/>
          <a:stretch>
            <a:fillRect/>
          </a:stretch>
        </p:blipFill>
        <p:spPr bwMode="auto">
          <a:xfrm>
            <a:off x="7500958" y="0"/>
            <a:ext cx="2209800" cy="1524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2984"/>
            <a:ext cx="8229600" cy="4929222"/>
          </a:xfrm>
        </p:spPr>
        <p:txBody>
          <a:bodyPr>
            <a:normAutofit/>
          </a:bodyPr>
          <a:lstStyle/>
          <a:p>
            <a:r>
              <a:rPr lang="en-IN" dirty="0" smtClean="0"/>
              <a:t> </a:t>
            </a:r>
            <a:r>
              <a:rPr lang="en-IN" dirty="0" smtClean="0">
                <a:latin typeface="Comic Sans MS" pitchFamily="66" charset="0"/>
              </a:rPr>
              <a:t>XENOTRANSPLATATION ( WHY PIG? ) </a:t>
            </a:r>
          </a:p>
          <a:p>
            <a:endParaRPr lang="en-IN" dirty="0" smtClean="0"/>
          </a:p>
          <a:p>
            <a:r>
              <a:rPr lang="en-IN" dirty="0" smtClean="0">
                <a:solidFill>
                  <a:srgbClr val="00B050"/>
                </a:solidFill>
                <a:latin typeface="Comic Sans MS" pitchFamily="66" charset="0"/>
              </a:rPr>
              <a:t>CURRENT SCENARIO</a:t>
            </a:r>
          </a:p>
          <a:p>
            <a:endParaRPr lang="en-IN" dirty="0" smtClean="0"/>
          </a:p>
          <a:p>
            <a:endParaRPr lang="en-IN" dirty="0" smtClean="0"/>
          </a:p>
          <a:p>
            <a:r>
              <a:rPr lang="en-IN" dirty="0" smtClean="0">
                <a:latin typeface="Comic Sans MS" pitchFamily="66" charset="0"/>
              </a:rPr>
              <a:t>STEM CELL-BANKING </a:t>
            </a:r>
            <a:r>
              <a:rPr lang="en-IN" sz="1800" dirty="0" smtClean="0"/>
              <a:t>(</a:t>
            </a:r>
            <a:r>
              <a:rPr lang="en-IN" sz="1800" dirty="0" smtClean="0">
                <a:solidFill>
                  <a:srgbClr val="00B050"/>
                </a:solidFill>
              </a:rPr>
              <a:t>www.cordlifeindia.com</a:t>
            </a:r>
            <a:r>
              <a:rPr lang="en-IN" sz="1800" dirty="0" smtClean="0"/>
              <a:t>)</a:t>
            </a:r>
          </a:p>
          <a:p>
            <a:pPr>
              <a:buNone/>
            </a:pPr>
            <a:r>
              <a:rPr lang="en-IN" dirty="0" smtClean="0"/>
              <a:t> </a:t>
            </a:r>
            <a:r>
              <a:rPr lang="en-IN" dirty="0" smtClean="0"/>
              <a:t>  </a:t>
            </a:r>
          </a:p>
          <a:p>
            <a:pPr>
              <a:buNone/>
            </a:pPr>
            <a:r>
              <a:rPr lang="en-IN" sz="2400" dirty="0" smtClean="0"/>
              <a:t> </a:t>
            </a:r>
            <a:r>
              <a:rPr lang="en-IN" sz="2000" dirty="0" smtClean="0">
                <a:solidFill>
                  <a:srgbClr val="00B050"/>
                </a:solidFill>
                <a:latin typeface="Comic Sans MS" pitchFamily="66" charset="0"/>
              </a:rPr>
              <a:t>ORGAN  DEVELOPMENT          </a:t>
            </a:r>
            <a:r>
              <a:rPr lang="en-IN" sz="2400" dirty="0" smtClean="0"/>
              <a:t>~</a:t>
            </a:r>
            <a:r>
              <a:rPr lang="en-IN" sz="2400" dirty="0" smtClean="0">
                <a:latin typeface="Comic Sans MS" pitchFamily="66" charset="0"/>
              </a:rPr>
              <a:t>80 Diseases treated</a:t>
            </a:r>
          </a:p>
          <a:p>
            <a:pPr>
              <a:buNone/>
            </a:pPr>
            <a:endParaRPr lang="en-IN" sz="2400" dirty="0" smtClean="0"/>
          </a:p>
          <a:p>
            <a:pPr>
              <a:buNone/>
            </a:pPr>
            <a:r>
              <a:rPr lang="en-IN" sz="1800" b="1" dirty="0" smtClean="0">
                <a:latin typeface="Comic Sans MS" pitchFamily="66" charset="0"/>
              </a:rPr>
              <a:t>ORGAN FACTORY/SHOW ROOMS ?? – </a:t>
            </a:r>
            <a:r>
              <a:rPr lang="en-IN" sz="1800" b="1" dirty="0" smtClean="0">
                <a:solidFill>
                  <a:schemeClr val="accent2"/>
                </a:solidFill>
                <a:latin typeface="Comic Sans MS" pitchFamily="66" charset="0"/>
              </a:rPr>
              <a:t>FACT &amp; NOT A FICTION</a:t>
            </a:r>
          </a:p>
          <a:p>
            <a:pPr>
              <a:buNone/>
            </a:pPr>
            <a:endParaRPr lang="en-IN" sz="1800" dirty="0" smtClean="0">
              <a:latin typeface="Comic Sans MS" pitchFamily="66" charset="0"/>
            </a:endParaRPr>
          </a:p>
          <a:p>
            <a:pPr>
              <a:buNone/>
            </a:pPr>
            <a:endParaRPr lang="en-IN" sz="1800" dirty="0" smtClean="0">
              <a:latin typeface="Comic Sans MS" pitchFamily="66" charset="0"/>
            </a:endParaRPr>
          </a:p>
          <a:p>
            <a:pPr>
              <a:buNone/>
            </a:pPr>
            <a:endParaRPr lang="en-IN" sz="2400" dirty="0" smtClean="0"/>
          </a:p>
        </p:txBody>
      </p:sp>
      <p:sp>
        <p:nvSpPr>
          <p:cNvPr id="3" name="Title 2"/>
          <p:cNvSpPr>
            <a:spLocks noGrp="1"/>
          </p:cNvSpPr>
          <p:nvPr>
            <p:ph type="title"/>
          </p:nvPr>
        </p:nvSpPr>
        <p:spPr>
          <a:xfrm>
            <a:off x="2343192" y="-24"/>
            <a:ext cx="8229600" cy="1143000"/>
          </a:xfrm>
        </p:spPr>
        <p:txBody>
          <a:bodyPr/>
          <a:lstStyle/>
          <a:p>
            <a:r>
              <a:rPr lang="en-IN" dirty="0" smtClean="0">
                <a:latin typeface="Comic Sans MS" pitchFamily="66" charset="0"/>
              </a:rPr>
              <a:t>Q</a:t>
            </a:r>
            <a:r>
              <a:rPr lang="en-IN" dirty="0" smtClean="0">
                <a:latin typeface="Comic Sans MS" pitchFamily="66" charset="0"/>
              </a:rPr>
              <a:t>UO-VADIS</a:t>
            </a:r>
            <a:endParaRPr lang="en-IN" dirty="0">
              <a:latin typeface="Comic Sans MS" pitchFamily="66" charset="0"/>
            </a:endParaRPr>
          </a:p>
        </p:txBody>
      </p:sp>
      <p:cxnSp>
        <p:nvCxnSpPr>
          <p:cNvPr id="9" name="Straight Arrow Connector 8"/>
          <p:cNvCxnSpPr/>
          <p:nvPr/>
        </p:nvCxnSpPr>
        <p:spPr>
          <a:xfrm>
            <a:off x="3929058" y="3929066"/>
            <a:ext cx="1143008" cy="4286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1571605" y="3929066"/>
            <a:ext cx="1143009" cy="4286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857224" y="2071678"/>
            <a:ext cx="3857652" cy="5715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cxnSp>
        <p:nvCxnSpPr>
          <p:cNvPr id="45" name="Straight Arrow Connector 44"/>
          <p:cNvCxnSpPr/>
          <p:nvPr/>
        </p:nvCxnSpPr>
        <p:spPr>
          <a:xfrm rot="5400000">
            <a:off x="3106727" y="1750207"/>
            <a:ext cx="357984"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2965439" y="3106735"/>
            <a:ext cx="64294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2143902" y="4999842"/>
            <a:ext cx="42862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b="1" u="sng" dirty="0" smtClean="0">
                <a:solidFill>
                  <a:srgbClr val="C00000"/>
                </a:solidFill>
                <a:latin typeface="Comic Sans MS" pitchFamily="66" charset="0"/>
              </a:rPr>
              <a:t>India (2009)</a:t>
            </a:r>
          </a:p>
          <a:p>
            <a:pPr>
              <a:buNone/>
            </a:pPr>
            <a:r>
              <a:rPr lang="en-US" b="1" dirty="0" smtClean="0">
                <a:latin typeface="Comic Sans MS" pitchFamily="66" charset="0"/>
              </a:rPr>
              <a:t>RTA cases : 			   4.22 </a:t>
            </a:r>
            <a:r>
              <a:rPr lang="en-US" b="1" dirty="0" err="1" smtClean="0">
                <a:latin typeface="Comic Sans MS" pitchFamily="66" charset="0"/>
              </a:rPr>
              <a:t>lacs</a:t>
            </a:r>
            <a:endParaRPr lang="en-US" b="1" dirty="0" smtClean="0">
              <a:latin typeface="Comic Sans MS" pitchFamily="66" charset="0"/>
            </a:endParaRPr>
          </a:p>
          <a:p>
            <a:pPr>
              <a:buNone/>
            </a:pPr>
            <a:r>
              <a:rPr lang="en-US" b="1" dirty="0" smtClean="0">
                <a:latin typeface="Comic Sans MS" pitchFamily="66" charset="0"/>
              </a:rPr>
              <a:t>Fatalities from RTA cases : 1.27 </a:t>
            </a:r>
            <a:r>
              <a:rPr lang="en-US" b="1" dirty="0" err="1" smtClean="0">
                <a:latin typeface="Comic Sans MS" pitchFamily="66" charset="0"/>
              </a:rPr>
              <a:t>lacs</a:t>
            </a:r>
            <a:endParaRPr lang="en-US" b="1" dirty="0" smtClean="0">
              <a:latin typeface="Comic Sans MS" pitchFamily="66" charset="0"/>
            </a:endParaRPr>
          </a:p>
          <a:p>
            <a:pPr>
              <a:buNone/>
            </a:pPr>
            <a:r>
              <a:rPr lang="en-US" b="1" dirty="0" err="1" smtClean="0">
                <a:latin typeface="Comic Sans MS" pitchFamily="66" charset="0"/>
              </a:rPr>
              <a:t>i.e</a:t>
            </a:r>
            <a:r>
              <a:rPr lang="en-US" b="1" dirty="0" smtClean="0">
                <a:latin typeface="Comic Sans MS" pitchFamily="66" charset="0"/>
              </a:rPr>
              <a:t>, One RTA reported every minute and </a:t>
            </a:r>
          </a:p>
          <a:p>
            <a:pPr>
              <a:buNone/>
            </a:pPr>
            <a:r>
              <a:rPr lang="en-US" b="1" dirty="0" smtClean="0">
                <a:latin typeface="Comic Sans MS" pitchFamily="66" charset="0"/>
              </a:rPr>
              <a:t>One Death from RTA occurs every 4 minutes</a:t>
            </a:r>
          </a:p>
          <a:p>
            <a:pPr>
              <a:buNone/>
            </a:pPr>
            <a:endParaRPr lang="en-US" b="1" dirty="0" smtClean="0">
              <a:latin typeface="Comic Sans MS" pitchFamily="66" charset="0"/>
            </a:endParaRPr>
          </a:p>
          <a:p>
            <a:pPr>
              <a:buNone/>
            </a:pPr>
            <a:r>
              <a:rPr lang="en-US" b="1" u="sng" dirty="0" smtClean="0">
                <a:solidFill>
                  <a:srgbClr val="C00000"/>
                </a:solidFill>
                <a:latin typeface="Comic Sans MS" pitchFamily="66" charset="0"/>
              </a:rPr>
              <a:t>Haryana</a:t>
            </a:r>
          </a:p>
          <a:p>
            <a:pPr>
              <a:buNone/>
            </a:pPr>
            <a:r>
              <a:rPr lang="en-US" b="1" dirty="0" smtClean="0">
                <a:latin typeface="Comic Sans MS" pitchFamily="66" charset="0"/>
              </a:rPr>
              <a:t>Population 		 : 2.7 </a:t>
            </a:r>
            <a:r>
              <a:rPr lang="en-US" b="1" dirty="0" err="1" smtClean="0">
                <a:latin typeface="Comic Sans MS" pitchFamily="66" charset="0"/>
              </a:rPr>
              <a:t>cr</a:t>
            </a:r>
            <a:endParaRPr lang="en-US" b="1" dirty="0" smtClean="0">
              <a:latin typeface="Comic Sans MS" pitchFamily="66" charset="0"/>
            </a:endParaRPr>
          </a:p>
          <a:p>
            <a:pPr>
              <a:buNone/>
            </a:pPr>
            <a:r>
              <a:rPr lang="en-US" b="1" dirty="0" smtClean="0">
                <a:latin typeface="Comic Sans MS" pitchFamily="66" charset="0"/>
              </a:rPr>
              <a:t>15 to 59 age group   : 56 % </a:t>
            </a:r>
            <a:r>
              <a:rPr lang="en-US" b="1" dirty="0" err="1" smtClean="0">
                <a:latin typeface="Comic Sans MS" pitchFamily="66" charset="0"/>
              </a:rPr>
              <a:t>ie</a:t>
            </a:r>
            <a:r>
              <a:rPr lang="en-US" b="1" dirty="0" smtClean="0">
                <a:latin typeface="Comic Sans MS" pitchFamily="66" charset="0"/>
              </a:rPr>
              <a:t> 1.5 </a:t>
            </a:r>
            <a:r>
              <a:rPr lang="en-US" b="1" dirty="0" err="1" smtClean="0">
                <a:latin typeface="Comic Sans MS" pitchFamily="66" charset="0"/>
              </a:rPr>
              <a:t>cr</a:t>
            </a:r>
            <a:endParaRPr lang="en-US" b="1" dirty="0" smtClean="0">
              <a:latin typeface="Comic Sans MS" pitchFamily="66" charset="0"/>
            </a:endParaRPr>
          </a:p>
          <a:p>
            <a:pPr>
              <a:buNone/>
            </a:pPr>
            <a:r>
              <a:rPr lang="en-US" b="1" dirty="0" smtClean="0">
                <a:latin typeface="Comic Sans MS" pitchFamily="66" charset="0"/>
              </a:rPr>
              <a:t>1 % of this group     : 1.5 </a:t>
            </a:r>
            <a:r>
              <a:rPr lang="en-US" b="1" dirty="0" err="1" smtClean="0">
                <a:latin typeface="Comic Sans MS" pitchFamily="66" charset="0"/>
              </a:rPr>
              <a:t>lacs</a:t>
            </a:r>
            <a:endParaRPr lang="en-IN" b="1" dirty="0">
              <a:latin typeface="Comic Sans MS" pitchFamily="66" charset="0"/>
            </a:endParaRPr>
          </a:p>
        </p:txBody>
      </p:sp>
      <p:sp>
        <p:nvSpPr>
          <p:cNvPr id="3" name="Title 2"/>
          <p:cNvSpPr>
            <a:spLocks noGrp="1"/>
          </p:cNvSpPr>
          <p:nvPr>
            <p:ph type="title"/>
          </p:nvPr>
        </p:nvSpPr>
        <p:spPr/>
        <p:txBody>
          <a:bodyPr/>
          <a:lstStyle/>
          <a:p>
            <a:pPr algn="ctr"/>
            <a:r>
              <a:rPr lang="en-US" dirty="0" smtClean="0">
                <a:solidFill>
                  <a:srgbClr val="C00000"/>
                </a:solidFill>
                <a:effectLst/>
                <a:latin typeface="Comic Sans MS" pitchFamily="66" charset="0"/>
              </a:rPr>
              <a:t>Some statistics</a:t>
            </a:r>
            <a:endParaRPr lang="en-IN" dirty="0">
              <a:solidFill>
                <a:srgbClr val="C00000"/>
              </a:solidFill>
              <a:effectLst/>
              <a:latin typeface="Comic Sans MS" pitchFamily="66" charset="0"/>
            </a:endParaRPr>
          </a:p>
        </p:txBody>
      </p:sp>
      <p:pic>
        <p:nvPicPr>
          <p:cNvPr id="4" name="Picture 5" descr="C:\Users\User\Desktop\logo.PNG"/>
          <p:cNvPicPr>
            <a:picLocks noChangeAspect="1" noChangeArrowheads="1"/>
          </p:cNvPicPr>
          <p:nvPr/>
        </p:nvPicPr>
        <p:blipFill>
          <a:blip r:embed="rId2"/>
          <a:srcRect/>
          <a:stretch>
            <a:fillRect/>
          </a:stretch>
        </p:blipFill>
        <p:spPr bwMode="auto">
          <a:xfrm>
            <a:off x="6934200" y="0"/>
            <a:ext cx="2209800" cy="1524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smtClean="0">
                <a:latin typeface="Comic Sans MS" pitchFamily="66" charset="0"/>
              </a:rPr>
              <a:t>Commendable work being done in South India</a:t>
            </a:r>
          </a:p>
          <a:p>
            <a:endParaRPr lang="en-US" b="1" dirty="0" smtClean="0">
              <a:latin typeface="Comic Sans MS" pitchFamily="66" charset="0"/>
            </a:endParaRPr>
          </a:p>
          <a:p>
            <a:r>
              <a:rPr lang="en-US" b="1" dirty="0" smtClean="0">
                <a:latin typeface="Comic Sans MS" pitchFamily="66" charset="0"/>
              </a:rPr>
              <a:t>Why North Zone cannot do better </a:t>
            </a:r>
            <a:r>
              <a:rPr lang="en-US" b="1" dirty="0" err="1" smtClean="0">
                <a:latin typeface="Comic Sans MS" pitchFamily="66" charset="0"/>
              </a:rPr>
              <a:t>esp</a:t>
            </a:r>
            <a:r>
              <a:rPr lang="en-US" b="1" dirty="0" smtClean="0">
                <a:latin typeface="Comic Sans MS" pitchFamily="66" charset="0"/>
              </a:rPr>
              <a:t> when, there are more number of Transplant </a:t>
            </a:r>
            <a:r>
              <a:rPr lang="en-US" b="1" dirty="0" err="1" smtClean="0">
                <a:latin typeface="Comic Sans MS" pitchFamily="66" charset="0"/>
              </a:rPr>
              <a:t>Centres</a:t>
            </a:r>
            <a:r>
              <a:rPr lang="en-US" b="1" dirty="0" smtClean="0">
                <a:latin typeface="Comic Sans MS" pitchFamily="66" charset="0"/>
              </a:rPr>
              <a:t> and More number of Road Traffic Accidents in this Zone</a:t>
            </a:r>
          </a:p>
          <a:p>
            <a:endParaRPr lang="en-US" b="1" dirty="0" smtClean="0">
              <a:latin typeface="Comic Sans MS" pitchFamily="66" charset="0"/>
            </a:endParaRPr>
          </a:p>
          <a:p>
            <a:r>
              <a:rPr lang="en-US" b="1" dirty="0" smtClean="0">
                <a:latin typeface="Comic Sans MS" pitchFamily="66" charset="0"/>
              </a:rPr>
              <a:t>NCR/Haryana is fast emerging as a Transplant State with lot of hospitals in public &amp; private sector doing organ transplants</a:t>
            </a:r>
          </a:p>
          <a:p>
            <a:endParaRPr lang="en-US" b="1" dirty="0" smtClean="0">
              <a:latin typeface="Comic Sans MS" pitchFamily="66" charset="0"/>
            </a:endParaRPr>
          </a:p>
          <a:p>
            <a:r>
              <a:rPr lang="en-US" b="1" dirty="0" smtClean="0">
                <a:latin typeface="Comic Sans MS" pitchFamily="66" charset="0"/>
              </a:rPr>
              <a:t>NCR-Haryana is part of the North Zone ROTTO, which maintains the regional transplant registry but there is no State registry for Haryana. It should start a SOTTO / HOTTO to cater to this State.</a:t>
            </a:r>
            <a:endParaRPr lang="en-IN" b="1" dirty="0">
              <a:latin typeface="Comic Sans MS" pitchFamily="66" charset="0"/>
            </a:endParaRPr>
          </a:p>
        </p:txBody>
      </p:sp>
      <p:sp>
        <p:nvSpPr>
          <p:cNvPr id="3" name="Title 2"/>
          <p:cNvSpPr>
            <a:spLocks noGrp="1"/>
          </p:cNvSpPr>
          <p:nvPr>
            <p:ph type="title"/>
          </p:nvPr>
        </p:nvSpPr>
        <p:spPr>
          <a:xfrm>
            <a:off x="914400" y="71414"/>
            <a:ext cx="8229600" cy="1143000"/>
          </a:xfrm>
        </p:spPr>
        <p:txBody>
          <a:bodyPr/>
          <a:lstStyle/>
          <a:p>
            <a:r>
              <a:rPr lang="en-US" dirty="0" smtClean="0">
                <a:solidFill>
                  <a:srgbClr val="C00000"/>
                </a:solidFill>
                <a:effectLst/>
                <a:latin typeface="Comic Sans MS" pitchFamily="66" charset="0"/>
              </a:rPr>
              <a:t>Focus on North Zone</a:t>
            </a:r>
            <a:endParaRPr lang="en-IN" dirty="0">
              <a:solidFill>
                <a:srgbClr val="C00000"/>
              </a:solidFill>
              <a:effectLst/>
              <a:latin typeface="Comic Sans MS" pitchFamily="66" charset="0"/>
            </a:endParaRPr>
          </a:p>
        </p:txBody>
      </p:sp>
      <p:pic>
        <p:nvPicPr>
          <p:cNvPr id="4" name="Picture 5" descr="C:\Users\User\Desktop\logo.PNG"/>
          <p:cNvPicPr>
            <a:picLocks noChangeAspect="1" noChangeArrowheads="1"/>
          </p:cNvPicPr>
          <p:nvPr/>
        </p:nvPicPr>
        <p:blipFill>
          <a:blip r:embed="rId2"/>
          <a:srcRect/>
          <a:stretch>
            <a:fillRect/>
          </a:stretch>
        </p:blipFill>
        <p:spPr bwMode="auto">
          <a:xfrm>
            <a:off x="6934200" y="0"/>
            <a:ext cx="2209800" cy="1524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b="1" dirty="0" smtClean="0">
                <a:latin typeface="Comic Sans MS" pitchFamily="66" charset="0"/>
              </a:rPr>
              <a:t>One percent of eligible population to pledge their organs per year. Initially in Haryana &amp; North Zone. Later spread to other zones</a:t>
            </a:r>
          </a:p>
          <a:p>
            <a:r>
              <a:rPr lang="en-US" b="1" dirty="0" smtClean="0">
                <a:latin typeface="Comic Sans MS" pitchFamily="66" charset="0"/>
              </a:rPr>
              <a:t>One percent of all brain deaths to be converted to organ donation ( 0.05 % )</a:t>
            </a:r>
          </a:p>
          <a:p>
            <a:r>
              <a:rPr lang="en-US" b="1" dirty="0" smtClean="0">
                <a:latin typeface="Comic Sans MS" pitchFamily="66" charset="0"/>
              </a:rPr>
              <a:t>Education of the young population </a:t>
            </a:r>
            <a:r>
              <a:rPr lang="en-US" b="1" dirty="0" err="1" smtClean="0">
                <a:latin typeface="Comic Sans MS" pitchFamily="66" charset="0"/>
              </a:rPr>
              <a:t>esp</a:t>
            </a:r>
            <a:r>
              <a:rPr lang="en-US" b="1" dirty="0" smtClean="0">
                <a:latin typeface="Comic Sans MS" pitchFamily="66" charset="0"/>
              </a:rPr>
              <a:t> at school &amp; college level about organ transplantation and the need for pledging organs</a:t>
            </a:r>
          </a:p>
          <a:p>
            <a:r>
              <a:rPr lang="en-US" b="1" dirty="0" smtClean="0">
                <a:latin typeface="Comic Sans MS" pitchFamily="66" charset="0"/>
              </a:rPr>
              <a:t>Sensitization of the doctors, care givers &amp; hospital management -brain death &amp; cadaver organ transplantation</a:t>
            </a:r>
            <a:endParaRPr lang="en-IN" b="1" dirty="0">
              <a:latin typeface="Comic Sans MS" pitchFamily="66" charset="0"/>
            </a:endParaRPr>
          </a:p>
        </p:txBody>
      </p:sp>
      <p:sp>
        <p:nvSpPr>
          <p:cNvPr id="2" name="Title 1"/>
          <p:cNvSpPr>
            <a:spLocks noGrp="1"/>
          </p:cNvSpPr>
          <p:nvPr>
            <p:ph type="title"/>
          </p:nvPr>
        </p:nvSpPr>
        <p:spPr>
          <a:xfrm>
            <a:off x="914400" y="285728"/>
            <a:ext cx="8229600" cy="1143000"/>
          </a:xfrm>
        </p:spPr>
        <p:txBody>
          <a:bodyPr/>
          <a:lstStyle/>
          <a:p>
            <a:pPr algn="ctr"/>
            <a:r>
              <a:rPr lang="en-US" b="1" dirty="0" smtClean="0">
                <a:solidFill>
                  <a:srgbClr val="C00000"/>
                </a:solidFill>
                <a:latin typeface="Comic Sans MS" pitchFamily="66" charset="0"/>
              </a:rPr>
              <a:t>Our target</a:t>
            </a:r>
            <a:endParaRPr lang="en-IN" b="1" dirty="0">
              <a:solidFill>
                <a:srgbClr val="C00000"/>
              </a:solidFill>
              <a:latin typeface="Comic Sans MS" pitchFamily="66" charset="0"/>
            </a:endParaRPr>
          </a:p>
        </p:txBody>
      </p:sp>
      <p:pic>
        <p:nvPicPr>
          <p:cNvPr id="4" name="Picture 5" descr="C:\Users\User\Desktop\logo.PNG"/>
          <p:cNvPicPr>
            <a:picLocks noChangeAspect="1" noChangeArrowheads="1"/>
          </p:cNvPicPr>
          <p:nvPr/>
        </p:nvPicPr>
        <p:blipFill>
          <a:blip r:embed="rId2"/>
          <a:srcRect/>
          <a:stretch>
            <a:fillRect/>
          </a:stretch>
        </p:blipFill>
        <p:spPr bwMode="auto">
          <a:xfrm>
            <a:off x="7291422" y="0"/>
            <a:ext cx="2209800" cy="1524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b="1" dirty="0" smtClean="0">
                <a:latin typeface="Comic Sans MS" pitchFamily="66" charset="0"/>
              </a:rPr>
              <a:t>Inclusion of Chapter on Organ Donation in the CBSC/NCERT</a:t>
            </a:r>
          </a:p>
          <a:p>
            <a:r>
              <a:rPr lang="en-IN" b="1" dirty="0" smtClean="0">
                <a:latin typeface="Comic Sans MS" pitchFamily="66" charset="0"/>
              </a:rPr>
              <a:t>Tsunami Obesity- Childhood Obesity- NASH</a:t>
            </a:r>
          </a:p>
          <a:p>
            <a:r>
              <a:rPr lang="en-IN" b="1" dirty="0" smtClean="0">
                <a:latin typeface="Comic Sans MS" pitchFamily="66" charset="0"/>
              </a:rPr>
              <a:t>Involvement of Politician- to decrease red </a:t>
            </a:r>
            <a:r>
              <a:rPr lang="en-IN" b="1" dirty="0" err="1" smtClean="0">
                <a:latin typeface="Comic Sans MS" pitchFamily="66" charset="0"/>
              </a:rPr>
              <a:t>tapism</a:t>
            </a:r>
            <a:endParaRPr lang="en-IN" b="1" dirty="0" smtClean="0">
              <a:latin typeface="Comic Sans MS" pitchFamily="66" charset="0"/>
            </a:endParaRPr>
          </a:p>
          <a:p>
            <a:r>
              <a:rPr lang="en-IN" b="1" dirty="0" smtClean="0">
                <a:latin typeface="Comic Sans MS" pitchFamily="66" charset="0"/>
              </a:rPr>
              <a:t>Sensitisation of Police / Public to reduce gap-RTA to Harvesting &amp; for Green Corridor</a:t>
            </a:r>
          </a:p>
          <a:p>
            <a:r>
              <a:rPr lang="en-IN" b="1" dirty="0" smtClean="0">
                <a:latin typeface="Comic Sans MS" pitchFamily="66" charset="0"/>
              </a:rPr>
              <a:t>Involvement of other NGO /Clubs /Societies etc.</a:t>
            </a:r>
          </a:p>
          <a:p>
            <a:r>
              <a:rPr lang="en-IN" b="1" dirty="0" smtClean="0">
                <a:latin typeface="Comic Sans MS" pitchFamily="66" charset="0"/>
              </a:rPr>
              <a:t>Others / Miscellaneous</a:t>
            </a:r>
            <a:r>
              <a:rPr lang="en-IN" dirty="0" smtClean="0">
                <a:latin typeface="Comic Sans MS" pitchFamily="66" charset="0"/>
              </a:rPr>
              <a:t> </a:t>
            </a:r>
            <a:endParaRPr lang="en-IN" dirty="0">
              <a:latin typeface="Comic Sans MS" pitchFamily="66" charset="0"/>
            </a:endParaRPr>
          </a:p>
        </p:txBody>
      </p:sp>
      <p:sp>
        <p:nvSpPr>
          <p:cNvPr id="3" name="Title 2"/>
          <p:cNvSpPr>
            <a:spLocks noGrp="1"/>
          </p:cNvSpPr>
          <p:nvPr>
            <p:ph type="title"/>
          </p:nvPr>
        </p:nvSpPr>
        <p:spPr/>
        <p:txBody>
          <a:bodyPr/>
          <a:lstStyle/>
          <a:p>
            <a:pPr algn="ctr"/>
            <a:r>
              <a:rPr lang="en-IN" dirty="0" smtClean="0">
                <a:solidFill>
                  <a:srgbClr val="C00000"/>
                </a:solidFill>
                <a:latin typeface="Comic Sans MS" pitchFamily="66" charset="0"/>
              </a:rPr>
              <a:t>Our Target-</a:t>
            </a:r>
            <a:r>
              <a:rPr lang="en-IN" dirty="0" err="1" smtClean="0">
                <a:solidFill>
                  <a:srgbClr val="C00000"/>
                </a:solidFill>
                <a:latin typeface="Comic Sans MS" pitchFamily="66" charset="0"/>
              </a:rPr>
              <a:t>Contd</a:t>
            </a:r>
            <a:r>
              <a:rPr lang="en-IN" dirty="0" smtClean="0">
                <a:solidFill>
                  <a:srgbClr val="C00000"/>
                </a:solidFill>
                <a:latin typeface="Comic Sans MS" pitchFamily="66" charset="0"/>
              </a:rPr>
              <a:t>…</a:t>
            </a:r>
            <a:endParaRPr lang="en-IN" dirty="0">
              <a:solidFill>
                <a:srgbClr val="C00000"/>
              </a:solidFill>
              <a:latin typeface="Comic Sans MS" pitchFamily="66" charset="0"/>
            </a:endParaRPr>
          </a:p>
        </p:txBody>
      </p:sp>
      <p:pic>
        <p:nvPicPr>
          <p:cNvPr id="4" name="Picture 5" descr="C:\Users\User\Desktop\logo.PNG"/>
          <p:cNvPicPr>
            <a:picLocks noChangeAspect="1" noChangeArrowheads="1"/>
          </p:cNvPicPr>
          <p:nvPr/>
        </p:nvPicPr>
        <p:blipFill>
          <a:blip r:embed="rId2"/>
          <a:srcRect/>
          <a:stretch>
            <a:fillRect/>
          </a:stretch>
        </p:blipFill>
        <p:spPr bwMode="auto">
          <a:xfrm>
            <a:off x="6934200" y="0"/>
            <a:ext cx="2209800" cy="1524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fontAlgn="base"/>
            <a:r>
              <a:rPr lang="en-IN" sz="2400" b="1" dirty="0" smtClean="0">
                <a:latin typeface="Comic Sans MS" pitchFamily="66" charset="0"/>
              </a:rPr>
              <a:t>NOTTO is a National level organization set up under Directorate General of Health Services, Ministry of Health and Family Welfare, Government of India.</a:t>
            </a:r>
          </a:p>
          <a:p>
            <a:pPr fontAlgn="base"/>
            <a:r>
              <a:rPr lang="en-IN" sz="2400" b="1" dirty="0" smtClean="0">
                <a:latin typeface="Comic Sans MS" pitchFamily="66" charset="0"/>
              </a:rPr>
              <a:t> </a:t>
            </a:r>
          </a:p>
          <a:p>
            <a:pPr fontAlgn="base"/>
            <a:r>
              <a:rPr lang="en-US" sz="2400" b="1" dirty="0" smtClean="0">
                <a:latin typeface="Comic Sans MS" pitchFamily="66" charset="0"/>
              </a:rPr>
              <a:t>It maintains a central registry for end stage organ failure patients, transplantation centers &amp; procedures as well as pledging of organs and their conversions.</a:t>
            </a:r>
          </a:p>
          <a:p>
            <a:pPr fontAlgn="base"/>
            <a:endParaRPr lang="en-US" sz="2400" b="1" dirty="0" smtClean="0">
              <a:latin typeface="Comic Sans MS" pitchFamily="66" charset="0"/>
            </a:endParaRPr>
          </a:p>
          <a:p>
            <a:pPr fontAlgn="base"/>
            <a:r>
              <a:rPr lang="en-US" sz="2400" b="1" dirty="0" smtClean="0">
                <a:latin typeface="Comic Sans MS" pitchFamily="66" charset="0"/>
              </a:rPr>
              <a:t>It controls the Regional </a:t>
            </a:r>
            <a:r>
              <a:rPr lang="en-US" sz="2400" b="1" dirty="0" err="1" smtClean="0">
                <a:latin typeface="Comic Sans MS" pitchFamily="66" charset="0"/>
              </a:rPr>
              <a:t>Centres</a:t>
            </a:r>
            <a:r>
              <a:rPr lang="en-US" sz="2400" b="1" dirty="0" smtClean="0">
                <a:latin typeface="Comic Sans MS" pitchFamily="66" charset="0"/>
              </a:rPr>
              <a:t> (ROTTO) and the State </a:t>
            </a:r>
            <a:r>
              <a:rPr lang="en-US" sz="2400" b="1" dirty="0" err="1" smtClean="0">
                <a:latin typeface="Comic Sans MS" pitchFamily="66" charset="0"/>
              </a:rPr>
              <a:t>Centres</a:t>
            </a:r>
            <a:r>
              <a:rPr lang="en-US" sz="2400" b="1" dirty="0" smtClean="0">
                <a:latin typeface="Comic Sans MS" pitchFamily="66" charset="0"/>
              </a:rPr>
              <a:t> (SOTTO)</a:t>
            </a:r>
            <a:endParaRPr lang="en-IN" sz="2400" b="1" dirty="0" smtClean="0">
              <a:latin typeface="Comic Sans MS" pitchFamily="66" charset="0"/>
            </a:endParaRPr>
          </a:p>
          <a:p>
            <a:pPr fontAlgn="base">
              <a:buNone/>
            </a:pPr>
            <a:endParaRPr lang="en-IN" b="1" dirty="0" smtClean="0">
              <a:latin typeface="Comic Sans MS" pitchFamily="66" charset="0"/>
            </a:endParaRPr>
          </a:p>
          <a:p>
            <a:endParaRPr lang="en-IN" dirty="0"/>
          </a:p>
        </p:txBody>
      </p:sp>
      <p:sp>
        <p:nvSpPr>
          <p:cNvPr id="2" name="Title 1"/>
          <p:cNvSpPr>
            <a:spLocks noGrp="1"/>
          </p:cNvSpPr>
          <p:nvPr>
            <p:ph type="title"/>
          </p:nvPr>
        </p:nvSpPr>
        <p:spPr/>
        <p:txBody>
          <a:bodyPr>
            <a:noAutofit/>
          </a:bodyPr>
          <a:lstStyle/>
          <a:p>
            <a:pPr algn="ctr"/>
            <a:r>
              <a:rPr lang="en-IN" sz="2800" dirty="0" smtClean="0">
                <a:solidFill>
                  <a:srgbClr val="C00000"/>
                </a:solidFill>
                <a:effectLst/>
                <a:latin typeface="Comic Sans MS" pitchFamily="66" charset="0"/>
              </a:rPr>
              <a:t>National Organ and Tissue Transplant Organization </a:t>
            </a:r>
            <a:br>
              <a:rPr lang="en-IN" sz="2800" dirty="0" smtClean="0">
                <a:solidFill>
                  <a:srgbClr val="C00000"/>
                </a:solidFill>
                <a:effectLst/>
                <a:latin typeface="Comic Sans MS" pitchFamily="66" charset="0"/>
              </a:rPr>
            </a:br>
            <a:r>
              <a:rPr lang="en-IN" sz="2800" dirty="0" smtClean="0">
                <a:solidFill>
                  <a:srgbClr val="C00000"/>
                </a:solidFill>
                <a:effectLst/>
                <a:latin typeface="Comic Sans MS" pitchFamily="66" charset="0"/>
              </a:rPr>
              <a:t>(</a:t>
            </a:r>
            <a:r>
              <a:rPr lang="en-US" sz="2800" b="1" dirty="0" smtClean="0">
                <a:solidFill>
                  <a:srgbClr val="C00000"/>
                </a:solidFill>
                <a:effectLst/>
                <a:latin typeface="Comic Sans MS" pitchFamily="66" charset="0"/>
              </a:rPr>
              <a:t>NOTTO)</a:t>
            </a:r>
            <a:endParaRPr lang="en-IN" sz="2800" b="1" dirty="0">
              <a:solidFill>
                <a:srgbClr val="C00000"/>
              </a:solidFill>
              <a:effectLst/>
              <a:latin typeface="Comic Sans MS" pitchFamily="66" charset="0"/>
            </a:endParaRPr>
          </a:p>
        </p:txBody>
      </p:sp>
      <p:pic>
        <p:nvPicPr>
          <p:cNvPr id="4" name="Picture 5" descr="C:\Users\User\Desktop\logo.PNG"/>
          <p:cNvPicPr>
            <a:picLocks noChangeAspect="1" noChangeArrowheads="1"/>
          </p:cNvPicPr>
          <p:nvPr/>
        </p:nvPicPr>
        <p:blipFill>
          <a:blip r:embed="rId2"/>
          <a:srcRect/>
          <a:stretch>
            <a:fillRect/>
          </a:stretch>
        </p:blipFill>
        <p:spPr bwMode="auto">
          <a:xfrm>
            <a:off x="7291422" y="0"/>
            <a:ext cx="2209800" cy="1524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IN" b="1" dirty="0" smtClean="0">
                <a:latin typeface="Comic Sans MS" pitchFamily="66" charset="0"/>
              </a:rPr>
              <a:t>Post Graduate Institute, Chandigarh</a:t>
            </a:r>
          </a:p>
          <a:p>
            <a:r>
              <a:rPr lang="en-IN" b="1" dirty="0" smtClean="0">
                <a:latin typeface="Comic Sans MS" pitchFamily="66" charset="0"/>
              </a:rPr>
              <a:t>Punjab</a:t>
            </a:r>
            <a:br>
              <a:rPr lang="en-IN" b="1" dirty="0" smtClean="0">
                <a:latin typeface="Comic Sans MS" pitchFamily="66" charset="0"/>
              </a:rPr>
            </a:br>
            <a:r>
              <a:rPr lang="en-IN" b="1" dirty="0" smtClean="0">
                <a:latin typeface="Comic Sans MS" pitchFamily="66" charset="0"/>
              </a:rPr>
              <a:t>Haryana</a:t>
            </a:r>
            <a:br>
              <a:rPr lang="en-IN" b="1" dirty="0" smtClean="0">
                <a:latin typeface="Comic Sans MS" pitchFamily="66" charset="0"/>
              </a:rPr>
            </a:br>
            <a:r>
              <a:rPr lang="en-IN" b="1" dirty="0" smtClean="0">
                <a:latin typeface="Comic Sans MS" pitchFamily="66" charset="0"/>
              </a:rPr>
              <a:t>Himachal Pradesh</a:t>
            </a:r>
            <a:br>
              <a:rPr lang="en-IN" b="1" dirty="0" smtClean="0">
                <a:latin typeface="Comic Sans MS" pitchFamily="66" charset="0"/>
              </a:rPr>
            </a:br>
            <a:r>
              <a:rPr lang="en-IN" b="1" dirty="0" smtClean="0">
                <a:latin typeface="Comic Sans MS" pitchFamily="66" charset="0"/>
              </a:rPr>
              <a:t>Jammu &amp; Kashmir</a:t>
            </a:r>
            <a:br>
              <a:rPr lang="en-IN" b="1" dirty="0" smtClean="0">
                <a:latin typeface="Comic Sans MS" pitchFamily="66" charset="0"/>
              </a:rPr>
            </a:br>
            <a:r>
              <a:rPr lang="en-IN" b="1" dirty="0" smtClean="0">
                <a:latin typeface="Comic Sans MS" pitchFamily="66" charset="0"/>
              </a:rPr>
              <a:t>Chandigarh</a:t>
            </a:r>
            <a:br>
              <a:rPr lang="en-IN" b="1" dirty="0" smtClean="0">
                <a:latin typeface="Comic Sans MS" pitchFamily="66" charset="0"/>
              </a:rPr>
            </a:br>
            <a:r>
              <a:rPr lang="en-IN" b="1" dirty="0" smtClean="0">
                <a:latin typeface="Comic Sans MS" pitchFamily="66" charset="0"/>
              </a:rPr>
              <a:t>Rajasthan</a:t>
            </a:r>
            <a:br>
              <a:rPr lang="en-IN" b="1" dirty="0" smtClean="0">
                <a:latin typeface="Comic Sans MS" pitchFamily="66" charset="0"/>
              </a:rPr>
            </a:br>
            <a:r>
              <a:rPr lang="en-IN" b="1" dirty="0" err="1" smtClean="0">
                <a:latin typeface="Comic Sans MS" pitchFamily="66" charset="0"/>
              </a:rPr>
              <a:t>Uttrakhand</a:t>
            </a:r>
            <a:endParaRPr lang="en-IN" b="1" dirty="0" smtClean="0">
              <a:latin typeface="Comic Sans MS" pitchFamily="66" charset="0"/>
            </a:endParaRPr>
          </a:p>
          <a:p>
            <a:r>
              <a:rPr lang="en-IN" b="1" dirty="0" smtClean="0">
                <a:latin typeface="Comic Sans MS" pitchFamily="66" charset="0"/>
              </a:rPr>
              <a:t>Delhi / NCR ???</a:t>
            </a:r>
            <a:endParaRPr lang="en-IN" b="1" dirty="0">
              <a:latin typeface="Comic Sans MS" pitchFamily="66" charset="0"/>
            </a:endParaRPr>
          </a:p>
        </p:txBody>
      </p:sp>
      <p:sp>
        <p:nvSpPr>
          <p:cNvPr id="2" name="Title 1"/>
          <p:cNvSpPr>
            <a:spLocks noGrp="1"/>
          </p:cNvSpPr>
          <p:nvPr>
            <p:ph type="title"/>
          </p:nvPr>
        </p:nvSpPr>
        <p:spPr>
          <a:xfrm>
            <a:off x="714348" y="500042"/>
            <a:ext cx="8229600" cy="1112838"/>
          </a:xfrm>
        </p:spPr>
        <p:txBody>
          <a:bodyPr>
            <a:normAutofit fontScale="90000"/>
          </a:bodyPr>
          <a:lstStyle/>
          <a:p>
            <a:r>
              <a:rPr lang="en-IN" sz="3100" b="1" dirty="0" smtClean="0">
                <a:solidFill>
                  <a:srgbClr val="C00000"/>
                </a:solidFill>
                <a:latin typeface="Comic Sans MS" pitchFamily="66" charset="0"/>
              </a:rPr>
              <a:t>Regional Organ and Tissue Transplant Organization (ROTTO)</a:t>
            </a:r>
            <a:r>
              <a:rPr lang="en-IN" b="1" dirty="0" smtClean="0">
                <a:solidFill>
                  <a:srgbClr val="002060"/>
                </a:solidFill>
                <a:latin typeface="Comic Sans MS" pitchFamily="66" charset="0"/>
              </a:rPr>
              <a:t/>
            </a:r>
            <a:br>
              <a:rPr lang="en-IN" b="1" dirty="0" smtClean="0">
                <a:solidFill>
                  <a:srgbClr val="002060"/>
                </a:solidFill>
                <a:latin typeface="Comic Sans MS" pitchFamily="66" charset="0"/>
              </a:rPr>
            </a:br>
            <a:endParaRPr lang="en-IN" b="1" dirty="0">
              <a:solidFill>
                <a:srgbClr val="002060"/>
              </a:solidFill>
              <a:latin typeface="Comic Sans MS" pitchFamily="66" charset="0"/>
            </a:endParaRPr>
          </a:p>
        </p:txBody>
      </p:sp>
      <p:pic>
        <p:nvPicPr>
          <p:cNvPr id="4" name="Picture 5" descr="C:\Users\User\Desktop\logo.PNG"/>
          <p:cNvPicPr>
            <a:picLocks noChangeAspect="1" noChangeArrowheads="1"/>
          </p:cNvPicPr>
          <p:nvPr/>
        </p:nvPicPr>
        <p:blipFill>
          <a:blip r:embed="rId2"/>
          <a:srcRect/>
          <a:stretch>
            <a:fillRect/>
          </a:stretch>
        </p:blipFill>
        <p:spPr bwMode="auto">
          <a:xfrm>
            <a:off x="6934200" y="0"/>
            <a:ext cx="2209800" cy="1524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u="sng" dirty="0" smtClean="0">
                <a:solidFill>
                  <a:srgbClr val="C00000"/>
                </a:solidFill>
                <a:latin typeface="Comic Sans MS" pitchFamily="66" charset="0"/>
              </a:rPr>
              <a:t>Opt in type </a:t>
            </a:r>
            <a:r>
              <a:rPr lang="en-US" b="1" dirty="0" smtClean="0">
                <a:latin typeface="Comic Sans MS" pitchFamily="66" charset="0"/>
              </a:rPr>
              <a:t>: The donor gives consent to donate his organs</a:t>
            </a:r>
          </a:p>
          <a:p>
            <a:r>
              <a:rPr lang="en-US" b="1" u="sng" dirty="0" smtClean="0">
                <a:solidFill>
                  <a:srgbClr val="C00000"/>
                </a:solidFill>
                <a:latin typeface="Comic Sans MS" pitchFamily="66" charset="0"/>
              </a:rPr>
              <a:t>Opt out type </a:t>
            </a:r>
            <a:r>
              <a:rPr lang="en-US" b="1" dirty="0" smtClean="0">
                <a:latin typeface="Comic Sans MS" pitchFamily="66" charset="0"/>
              </a:rPr>
              <a:t>: Anyone who has not refused is presumed to be willing to donate his organs. </a:t>
            </a:r>
          </a:p>
          <a:p>
            <a:r>
              <a:rPr lang="en-US" b="1" dirty="0" smtClean="0">
                <a:latin typeface="Comic Sans MS" pitchFamily="66" charset="0"/>
              </a:rPr>
              <a:t>In India, we follow the Opt in policy, though many people feel that we should adopt opt out policy to increase the number of cadaver transplants</a:t>
            </a:r>
          </a:p>
          <a:p>
            <a:r>
              <a:rPr lang="en-US" b="1" dirty="0" smtClean="0">
                <a:solidFill>
                  <a:srgbClr val="C00000"/>
                </a:solidFill>
                <a:latin typeface="Comic Sans MS" pitchFamily="66" charset="0"/>
              </a:rPr>
              <a:t>Option Suggested</a:t>
            </a:r>
            <a:r>
              <a:rPr lang="en-US" b="1" dirty="0" smtClean="0">
                <a:latin typeface="Comic Sans MS" pitchFamily="66" charset="0"/>
              </a:rPr>
              <a:t>-Inclusion in Driving License / </a:t>
            </a:r>
            <a:r>
              <a:rPr lang="en-US" b="1" dirty="0" err="1" smtClean="0">
                <a:latin typeface="Comic Sans MS" pitchFamily="66" charset="0"/>
              </a:rPr>
              <a:t>Adhar</a:t>
            </a:r>
            <a:r>
              <a:rPr lang="en-US" b="1" dirty="0" smtClean="0">
                <a:latin typeface="Comic Sans MS" pitchFamily="66" charset="0"/>
              </a:rPr>
              <a:t> Card for opt out option</a:t>
            </a:r>
            <a:endParaRPr lang="en-IN" b="1" dirty="0">
              <a:latin typeface="Comic Sans MS" pitchFamily="66" charset="0"/>
            </a:endParaRPr>
          </a:p>
        </p:txBody>
      </p:sp>
      <p:sp>
        <p:nvSpPr>
          <p:cNvPr id="2" name="Title 1"/>
          <p:cNvSpPr>
            <a:spLocks noGrp="1"/>
          </p:cNvSpPr>
          <p:nvPr>
            <p:ph type="title"/>
          </p:nvPr>
        </p:nvSpPr>
        <p:spPr/>
        <p:txBody>
          <a:bodyPr/>
          <a:lstStyle/>
          <a:p>
            <a:r>
              <a:rPr lang="en-US" b="1" dirty="0" smtClean="0">
                <a:solidFill>
                  <a:srgbClr val="C00000"/>
                </a:solidFill>
                <a:latin typeface="Comic Sans MS" pitchFamily="66" charset="0"/>
              </a:rPr>
              <a:t>Voluntary cadaver donation</a:t>
            </a:r>
            <a:endParaRPr lang="en-IN" b="1" dirty="0">
              <a:solidFill>
                <a:srgbClr val="C00000"/>
              </a:solidFill>
              <a:latin typeface="Comic Sans MS" pitchFamily="66" charset="0"/>
            </a:endParaRPr>
          </a:p>
        </p:txBody>
      </p:sp>
      <p:pic>
        <p:nvPicPr>
          <p:cNvPr id="4" name="Picture 5" descr="C:\Users\User\Desktop\logo.PNG"/>
          <p:cNvPicPr>
            <a:picLocks noChangeAspect="1" noChangeArrowheads="1"/>
          </p:cNvPicPr>
          <p:nvPr/>
        </p:nvPicPr>
        <p:blipFill>
          <a:blip r:embed="rId2"/>
          <a:srcRect/>
          <a:stretch>
            <a:fillRect/>
          </a:stretch>
        </p:blipFill>
        <p:spPr bwMode="auto">
          <a:xfrm>
            <a:off x="6934200" y="0"/>
            <a:ext cx="2209800" cy="1524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4525963"/>
          </a:xfrm>
        </p:spPr>
        <p:txBody>
          <a:bodyPr>
            <a:noAutofit/>
          </a:bodyPr>
          <a:lstStyle/>
          <a:p>
            <a:r>
              <a:rPr lang="en-US" sz="1800" b="1" dirty="0" smtClean="0">
                <a:latin typeface="Comic Sans MS" pitchFamily="66" charset="0"/>
              </a:rPr>
              <a:t>Develop a culture of Pledging Organs for donations</a:t>
            </a:r>
          </a:p>
          <a:p>
            <a:r>
              <a:rPr lang="en-US" sz="1800" b="1" dirty="0" smtClean="0">
                <a:latin typeface="Comic Sans MS" pitchFamily="66" charset="0"/>
              </a:rPr>
              <a:t>Structured education of school &amp; college students about organ transplantation and pledging of organs. A chapter on organ transplantation be included in the text books at different levels</a:t>
            </a:r>
          </a:p>
          <a:p>
            <a:r>
              <a:rPr lang="en-US" sz="1800" b="1" dirty="0" smtClean="0">
                <a:solidFill>
                  <a:srgbClr val="C00000"/>
                </a:solidFill>
                <a:latin typeface="Comic Sans MS" pitchFamily="66" charset="0"/>
              </a:rPr>
              <a:t>Non Organ Transplant Retrieval Centers (NOTRC) :any hospital with &gt; 50 beds and a working OT &amp; an ICU should be declared NOTRC-OF Suggestion &amp; for implementation – Protocol will be developed</a:t>
            </a:r>
            <a:r>
              <a:rPr lang="en-US" sz="1800" b="1" dirty="0" smtClean="0">
                <a:latin typeface="Comic Sans MS" pitchFamily="66" charset="0"/>
              </a:rPr>
              <a:t>. </a:t>
            </a:r>
          </a:p>
          <a:p>
            <a:r>
              <a:rPr lang="en-US" sz="1800" b="1" dirty="0" smtClean="0">
                <a:latin typeface="Comic Sans MS" pitchFamily="66" charset="0"/>
              </a:rPr>
              <a:t>Brain death declaration to be done as per protocol. Retrieval of organs may be done by the local team or by the team from the transplant hospital. Transplant coordinators and grief counselors should professionally handle the situation</a:t>
            </a:r>
          </a:p>
          <a:p>
            <a:r>
              <a:rPr lang="en-US" sz="1800" b="1" dirty="0" smtClean="0">
                <a:latin typeface="Comic Sans MS" pitchFamily="66" charset="0"/>
              </a:rPr>
              <a:t>In MLC cases, the police needs to be sensitized to speed up the inquest proceedings, once the family has agreed for organ donation. Police should also facilitate the post mortem (may be performed in the same hospital where death has occurred) &amp; handover of the body respectfully</a:t>
            </a:r>
          </a:p>
          <a:p>
            <a:r>
              <a:rPr lang="en-US" sz="1800" b="1" dirty="0" smtClean="0">
                <a:latin typeface="Comic Sans MS" pitchFamily="66" charset="0"/>
              </a:rPr>
              <a:t>While transferring a body from one State to another for the performance of last rites, NOC is required from the hospital &amp; the police. This may be issued promptly.</a:t>
            </a:r>
          </a:p>
        </p:txBody>
      </p:sp>
      <p:sp>
        <p:nvSpPr>
          <p:cNvPr id="2" name="Title 1"/>
          <p:cNvSpPr>
            <a:spLocks noGrp="1"/>
          </p:cNvSpPr>
          <p:nvPr>
            <p:ph type="title"/>
          </p:nvPr>
        </p:nvSpPr>
        <p:spPr>
          <a:xfrm>
            <a:off x="457200" y="142852"/>
            <a:ext cx="8229600" cy="1143000"/>
          </a:xfrm>
        </p:spPr>
        <p:txBody>
          <a:bodyPr>
            <a:normAutofit fontScale="90000"/>
          </a:bodyPr>
          <a:lstStyle/>
          <a:p>
            <a:pPr algn="ctr"/>
            <a:r>
              <a:rPr lang="en-US" b="1" dirty="0" smtClean="0">
                <a:solidFill>
                  <a:srgbClr val="C00000"/>
                </a:solidFill>
                <a:latin typeface="Comic Sans MS" pitchFamily="66" charset="0"/>
              </a:rPr>
              <a:t>Suggestions</a:t>
            </a:r>
            <a:br>
              <a:rPr lang="en-US" b="1" dirty="0" smtClean="0">
                <a:solidFill>
                  <a:srgbClr val="C00000"/>
                </a:solidFill>
                <a:latin typeface="Comic Sans MS" pitchFamily="66" charset="0"/>
              </a:rPr>
            </a:br>
            <a:endParaRPr lang="en-IN" b="1" dirty="0">
              <a:solidFill>
                <a:srgbClr val="C00000"/>
              </a:solidFill>
              <a:latin typeface="Comic Sans MS" pitchFamily="66" charset="0"/>
            </a:endParaRPr>
          </a:p>
        </p:txBody>
      </p:sp>
      <p:pic>
        <p:nvPicPr>
          <p:cNvPr id="4" name="Picture 5" descr="C:\Users\User\Desktop\logo.PNG"/>
          <p:cNvPicPr>
            <a:picLocks noChangeAspect="1" noChangeArrowheads="1"/>
          </p:cNvPicPr>
          <p:nvPr/>
        </p:nvPicPr>
        <p:blipFill>
          <a:blip r:embed="rId2"/>
          <a:srcRect/>
          <a:stretch>
            <a:fillRect/>
          </a:stretch>
        </p:blipFill>
        <p:spPr bwMode="auto">
          <a:xfrm>
            <a:off x="6934200" y="0"/>
            <a:ext cx="2209800" cy="1524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b="1" dirty="0" smtClean="0">
                <a:latin typeface="Comic Sans MS" pitchFamily="66" charset="0"/>
              </a:rPr>
              <a:t>Public </a:t>
            </a:r>
            <a:r>
              <a:rPr lang="en-US" sz="2800" b="1" dirty="0" smtClean="0">
                <a:solidFill>
                  <a:srgbClr val="C00000"/>
                </a:solidFill>
                <a:latin typeface="Comic Sans MS" pitchFamily="66" charset="0"/>
              </a:rPr>
              <a:t>salutations</a:t>
            </a:r>
            <a:r>
              <a:rPr lang="en-US" sz="2800" b="1" dirty="0" smtClean="0">
                <a:latin typeface="Comic Sans MS" pitchFamily="66" charset="0"/>
              </a:rPr>
              <a:t> &amp; awards to the deceased persons who donated their organs (posthumously)</a:t>
            </a:r>
          </a:p>
          <a:p>
            <a:r>
              <a:rPr lang="en-US" sz="2800" b="1" dirty="0" smtClean="0">
                <a:latin typeface="Comic Sans MS" pitchFamily="66" charset="0"/>
              </a:rPr>
              <a:t>Presumption of consent (opt out system)</a:t>
            </a:r>
          </a:p>
          <a:p>
            <a:r>
              <a:rPr lang="en-US" sz="2800" b="1" dirty="0" smtClean="0">
                <a:latin typeface="Comic Sans MS" pitchFamily="66" charset="0"/>
              </a:rPr>
              <a:t>Development of SOTTO / HOTTO for Haryana, </a:t>
            </a:r>
          </a:p>
          <a:p>
            <a:r>
              <a:rPr lang="en-US" sz="2800" b="1" dirty="0" smtClean="0">
                <a:latin typeface="Comic Sans MS" pitchFamily="66" charset="0"/>
              </a:rPr>
              <a:t>We should undertake measures to reduce the incidence of organ failures (</a:t>
            </a:r>
            <a:r>
              <a:rPr lang="en-US" sz="2800" b="1" dirty="0" smtClean="0">
                <a:solidFill>
                  <a:srgbClr val="C00000"/>
                </a:solidFill>
                <a:latin typeface="Comic Sans MS" pitchFamily="66" charset="0"/>
              </a:rPr>
              <a:t>Multidisciplinary</a:t>
            </a:r>
            <a:r>
              <a:rPr lang="en-US" sz="2800" b="1" dirty="0" smtClean="0">
                <a:latin typeface="Comic Sans MS" pitchFamily="66" charset="0"/>
              </a:rPr>
              <a:t>) approach. At the same time ensure that no such patient dies for want of an organ</a:t>
            </a:r>
          </a:p>
          <a:p>
            <a:endParaRPr lang="en-IN" dirty="0"/>
          </a:p>
        </p:txBody>
      </p:sp>
      <p:sp>
        <p:nvSpPr>
          <p:cNvPr id="3" name="Title 2"/>
          <p:cNvSpPr>
            <a:spLocks noGrp="1"/>
          </p:cNvSpPr>
          <p:nvPr>
            <p:ph type="title"/>
          </p:nvPr>
        </p:nvSpPr>
        <p:spPr>
          <a:xfrm>
            <a:off x="500034" y="214290"/>
            <a:ext cx="8229600" cy="1143000"/>
          </a:xfrm>
        </p:spPr>
        <p:txBody>
          <a:bodyPr/>
          <a:lstStyle/>
          <a:p>
            <a:r>
              <a:rPr lang="en-IN" dirty="0" smtClean="0">
                <a:solidFill>
                  <a:srgbClr val="C00000"/>
                </a:solidFill>
                <a:latin typeface="Comic Sans MS" pitchFamily="66" charset="0"/>
              </a:rPr>
              <a:t>Incentives &amp; </a:t>
            </a:r>
            <a:r>
              <a:rPr lang="en-IN" dirty="0" err="1" smtClean="0">
                <a:solidFill>
                  <a:srgbClr val="C00000"/>
                </a:solidFill>
                <a:latin typeface="Comic Sans MS" pitchFamily="66" charset="0"/>
              </a:rPr>
              <a:t>Misellanious</a:t>
            </a:r>
            <a:r>
              <a:rPr lang="en-IN" dirty="0" smtClean="0">
                <a:solidFill>
                  <a:srgbClr val="C00000"/>
                </a:solidFill>
                <a:latin typeface="Comic Sans MS" pitchFamily="66" charset="0"/>
              </a:rPr>
              <a:t> </a:t>
            </a:r>
            <a:endParaRPr lang="en-IN" dirty="0">
              <a:solidFill>
                <a:srgbClr val="C00000"/>
              </a:solidFill>
              <a:latin typeface="Comic Sans MS" pitchFamily="66" charset="0"/>
            </a:endParaRPr>
          </a:p>
        </p:txBody>
      </p:sp>
      <p:pic>
        <p:nvPicPr>
          <p:cNvPr id="4" name="Picture 5" descr="C:\Users\User\Desktop\logo.PNG"/>
          <p:cNvPicPr>
            <a:picLocks noChangeAspect="1" noChangeArrowheads="1"/>
          </p:cNvPicPr>
          <p:nvPr/>
        </p:nvPicPr>
        <p:blipFill>
          <a:blip r:embed="rId2"/>
          <a:srcRect/>
          <a:stretch>
            <a:fillRect/>
          </a:stretch>
        </p:blipFill>
        <p:spPr bwMode="auto">
          <a:xfrm>
            <a:off x="6934200" y="0"/>
            <a:ext cx="2209800" cy="1524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latin typeface="Comic Sans MS" pitchFamily="66" charset="0"/>
              </a:rPr>
              <a:t>Family of </a:t>
            </a:r>
            <a:r>
              <a:rPr lang="en-US" b="1" dirty="0" smtClean="0">
                <a:solidFill>
                  <a:srgbClr val="C00000"/>
                </a:solidFill>
                <a:latin typeface="Comic Sans MS" pitchFamily="66" charset="0"/>
              </a:rPr>
              <a:t>Organ Donor be given priority </a:t>
            </a:r>
            <a:r>
              <a:rPr lang="en-US" b="1" dirty="0" smtClean="0">
                <a:latin typeface="Comic Sans MS" pitchFamily="66" charset="0"/>
              </a:rPr>
              <a:t>in the waiting list, should they ever need organ transplantation in the future</a:t>
            </a:r>
          </a:p>
          <a:p>
            <a:r>
              <a:rPr lang="en-US" b="1" dirty="0" smtClean="0">
                <a:latin typeface="Comic Sans MS" pitchFamily="66" charset="0"/>
              </a:rPr>
              <a:t>We can have dedicated teams of air / surface ambulances (specially designed) for moving to a centre for organ harvesting and then for taking the organs to the destination hospitals via the green </a:t>
            </a:r>
            <a:r>
              <a:rPr lang="en-US" b="1" dirty="0" smtClean="0">
                <a:solidFill>
                  <a:srgbClr val="00B0F0"/>
                </a:solidFill>
                <a:latin typeface="Comic Sans MS" pitchFamily="66" charset="0"/>
              </a:rPr>
              <a:t>corridor / Drones</a:t>
            </a:r>
            <a:r>
              <a:rPr lang="en-US" b="1" dirty="0" smtClean="0">
                <a:latin typeface="Comic Sans MS" pitchFamily="66" charset="0"/>
              </a:rPr>
              <a:t>, for transplantation</a:t>
            </a:r>
          </a:p>
          <a:p>
            <a:r>
              <a:rPr lang="en-US" b="1" dirty="0" smtClean="0">
                <a:latin typeface="Comic Sans MS" pitchFamily="66" charset="0"/>
              </a:rPr>
              <a:t>Which organ to go where is decided by the Central registry of the Nation /State / Region.</a:t>
            </a:r>
            <a:endParaRPr lang="en-IN" b="1" dirty="0">
              <a:latin typeface="Comic Sans MS" pitchFamily="66" charset="0"/>
            </a:endParaRPr>
          </a:p>
        </p:txBody>
      </p:sp>
      <p:sp>
        <p:nvSpPr>
          <p:cNvPr id="3" name="Title 2"/>
          <p:cNvSpPr>
            <a:spLocks noGrp="1"/>
          </p:cNvSpPr>
          <p:nvPr>
            <p:ph type="title"/>
          </p:nvPr>
        </p:nvSpPr>
        <p:spPr/>
        <p:txBody>
          <a:bodyPr/>
          <a:lstStyle/>
          <a:p>
            <a:pPr algn="ctr"/>
            <a:r>
              <a:rPr lang="en-IN" dirty="0" smtClean="0">
                <a:solidFill>
                  <a:srgbClr val="C00000"/>
                </a:solidFill>
                <a:latin typeface="Comic Sans MS" pitchFamily="66" charset="0"/>
              </a:rPr>
              <a:t>Incentives &amp; </a:t>
            </a:r>
            <a:r>
              <a:rPr lang="en-IN" dirty="0" err="1" smtClean="0">
                <a:solidFill>
                  <a:srgbClr val="C00000"/>
                </a:solidFill>
                <a:latin typeface="Comic Sans MS" pitchFamily="66" charset="0"/>
              </a:rPr>
              <a:t>Misellanious</a:t>
            </a:r>
            <a:r>
              <a:rPr lang="en-IN" dirty="0" smtClean="0">
                <a:solidFill>
                  <a:srgbClr val="C00000"/>
                </a:solidFill>
                <a:latin typeface="Comic Sans MS" pitchFamily="66" charset="0"/>
              </a:rPr>
              <a:t> </a:t>
            </a:r>
            <a:endParaRPr lang="en-IN" dirty="0"/>
          </a:p>
        </p:txBody>
      </p:sp>
      <p:pic>
        <p:nvPicPr>
          <p:cNvPr id="4" name="Picture 5" descr="C:\Users\User\Desktop\logo.PNG"/>
          <p:cNvPicPr>
            <a:picLocks noChangeAspect="1" noChangeArrowheads="1"/>
          </p:cNvPicPr>
          <p:nvPr/>
        </p:nvPicPr>
        <p:blipFill>
          <a:blip r:embed="rId2"/>
          <a:srcRect/>
          <a:stretch>
            <a:fillRect/>
          </a:stretch>
        </p:blipFill>
        <p:spPr bwMode="auto">
          <a:xfrm>
            <a:off x="7219984" y="0"/>
            <a:ext cx="2209800" cy="1524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em cells 1.jpeg"/>
          <p:cNvPicPr>
            <a:picLocks noGrp="1" noChangeAspect="1"/>
          </p:cNvPicPr>
          <p:nvPr>
            <p:ph idx="1"/>
          </p:nvPr>
        </p:nvPicPr>
        <p:blipFill>
          <a:blip r:embed="rId2"/>
          <a:stretch>
            <a:fillRect/>
          </a:stretch>
        </p:blipFill>
        <p:spPr>
          <a:xfrm rot="5400000">
            <a:off x="-1071565" y="1071562"/>
            <a:ext cx="6858001" cy="4714878"/>
          </a:xfrm>
        </p:spPr>
      </p:pic>
      <p:pic>
        <p:nvPicPr>
          <p:cNvPr id="46082" name="Picture 2" descr="C:\Users\Lenovo\Desktop\Desktop\stem cells 2.jpeg"/>
          <p:cNvPicPr>
            <a:picLocks noChangeAspect="1" noChangeArrowheads="1"/>
          </p:cNvPicPr>
          <p:nvPr/>
        </p:nvPicPr>
        <p:blipFill>
          <a:blip r:embed="rId3"/>
          <a:srcRect/>
          <a:stretch>
            <a:fillRect/>
          </a:stretch>
        </p:blipFill>
        <p:spPr bwMode="auto">
          <a:xfrm rot="5400000">
            <a:off x="3393281" y="1107281"/>
            <a:ext cx="6858000" cy="464343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642918"/>
            <a:ext cx="4357718"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1600" dirty="0" smtClean="0">
                <a:latin typeface="Times New Roman" pitchFamily="18" charset="0"/>
                <a:ea typeface="Calibri" pitchFamily="34" charset="0"/>
                <a:cs typeface="Times New Roman" pitchFamily="18" charset="0"/>
              </a:rPr>
              <a:t> </a:t>
            </a:r>
            <a:r>
              <a:rPr lang="en-US" sz="1600" dirty="0" smtClean="0">
                <a:latin typeface="Times New Roman"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Day-1 </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PARA ORGAN TRANSPLANT MEDICS</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UcPeriod"/>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INAUGRATION</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UcPeriod"/>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GUEST OF HONOR SPEECH</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UcPeriod"/>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CHAIRMAN OF FOUNDATION SPEECH</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UcPeriod"/>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Session-1( Police )</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Sensitization / training of Police—How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much,how</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offen</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&amp; by what means ?</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Protocol / SOP for above</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Speech by CP/ DCP</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tabLst/>
            </a:pPr>
            <a:r>
              <a:rPr lang="en-US" sz="1200" dirty="0" smtClean="0">
                <a:latin typeface="Times New Roman" pitchFamily="18" charset="0"/>
                <a:ea typeface="Calibri" pitchFamily="34" charset="0"/>
                <a:cs typeface="Times New Roman" pitchFamily="18" charset="0"/>
              </a:rPr>
              <a:t>E.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Session-2 ( HRD )</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Inclusion Syllabus / Chapter on Organ Transplantation</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Lecture by VC Delhi University</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Lecture by HRD Representative</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   Session-3</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Harvested Organ transport by :-</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Green Corridor—Police Perspective</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By Drones—DRDO / IIT Speaker</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Concluding Remarks ? Speaker</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Session-4</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Student Perspective—Principal DPS/AMINITY/ANY ?</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Student Perspective—By a Student</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   Session-5</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RTA / Brain related death Vs. Overall Incidence—SOPs -  </a:t>
            </a:r>
          </a:p>
          <a:p>
            <a:pPr marL="228600" marR="0" lvl="0" indent="-228600" algn="l" defTabSz="914400" rtl="0" eaLnBrk="0" fontAlgn="base" latinLnBrk="0" hangingPunct="0">
              <a:lnSpc>
                <a:spcPct val="100000"/>
              </a:lnSpc>
              <a:spcBef>
                <a:spcPct val="0"/>
              </a:spcBef>
              <a:spcAft>
                <a:spcPct val="0"/>
              </a:spcAft>
              <a:buClrTx/>
              <a:buSzTx/>
              <a:tabLst/>
            </a:pPr>
            <a:r>
              <a:rPr lang="en-US" sz="1200" dirty="0" smtClean="0">
                <a:latin typeface="Times New Roman" pitchFamily="18" charset="0"/>
                <a:ea typeface="Calibri" pitchFamily="34" charset="0"/>
                <a:cs typeface="Times New Roman" pitchFamily="18" charset="0"/>
              </a:rPr>
              <a:t> </a:t>
            </a:r>
            <a:r>
              <a:rPr lang="en-US" sz="1200" dirty="0" smtClean="0">
                <a:latin typeface="Times New Roman" pitchFamily="18" charset="0"/>
                <a:ea typeface="Calibri" pitchFamily="34" charset="0"/>
                <a:cs typeface="Times New Roman" pitchFamily="18" charset="0"/>
              </a:rPr>
              <a:t>          </a:t>
            </a:r>
            <a:r>
              <a:rPr lang="en-US" sz="1200" dirty="0" smtClean="0">
                <a:latin typeface="Times New Roman" pitchFamily="18" charset="0"/>
                <a:ea typeface="Calibri" pitchFamily="34" charset="0"/>
                <a:cs typeface="Times New Roman" pitchFamily="18" charset="0"/>
              </a:rPr>
              <a:t>w</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hom to target ?</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Nearest place to Harvest Organ-SOP &amp; Ministry approval</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By Which team ( OF team Vs. nearest Hospital team )&amp;     </a:t>
            </a:r>
          </a:p>
          <a:p>
            <a:pPr marL="228600" marR="0" lvl="0" indent="-228600" algn="l" defTabSz="914400" rtl="0" eaLnBrk="0" fontAlgn="base" latinLnBrk="0" hangingPunct="0">
              <a:lnSpc>
                <a:spcPct val="100000"/>
              </a:lnSpc>
              <a:spcBef>
                <a:spcPct val="0"/>
              </a:spcBef>
              <a:spcAft>
                <a:spcPct val="0"/>
              </a:spcAft>
              <a:buClrTx/>
              <a:buSzTx/>
              <a:tabLst/>
            </a:pPr>
            <a:r>
              <a:rPr lang="en-US" sz="1200" dirty="0" smtClean="0">
                <a:latin typeface="Times New Roman" pitchFamily="18" charset="0"/>
                <a:ea typeface="Calibri" pitchFamily="34" charset="0"/>
                <a:cs typeface="Times New Roman" pitchFamily="18" charset="0"/>
              </a:rPr>
              <a:t> </a:t>
            </a:r>
            <a:r>
              <a:rPr lang="en-US" sz="1200" dirty="0" smtClean="0">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where to transport as per Registry</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714348" y="71414"/>
            <a:ext cx="7786742" cy="784830"/>
          </a:xfrm>
          <a:prstGeom prst="rect">
            <a:avLst/>
          </a:prstGeom>
          <a:noFill/>
        </p:spPr>
        <p:txBody>
          <a:bodyPr wrap="square" rtlCol="0">
            <a:spAutoFit/>
          </a:bodyPr>
          <a:lstStyle/>
          <a:p>
            <a:pPr lvl="0" algn="ctr" fontAlgn="base">
              <a:spcBef>
                <a:spcPct val="0"/>
              </a:spcBef>
              <a:spcAft>
                <a:spcPct val="0"/>
              </a:spcAft>
            </a:pPr>
            <a:r>
              <a:rPr lang="en-US" dirty="0" smtClean="0">
                <a:solidFill>
                  <a:srgbClr val="FF0000"/>
                </a:solidFill>
                <a:latin typeface="Times New Roman" pitchFamily="18" charset="0"/>
                <a:ea typeface="Calibri" pitchFamily="34" charset="0"/>
                <a:cs typeface="Times New Roman" pitchFamily="18" charset="0"/>
              </a:rPr>
              <a:t>ORGAN TRANSPLANT- QUO- </a:t>
            </a:r>
            <a:r>
              <a:rPr lang="en-US" dirty="0" smtClean="0">
                <a:solidFill>
                  <a:srgbClr val="FF0000"/>
                </a:solidFill>
                <a:latin typeface="Times New Roman" pitchFamily="18" charset="0"/>
                <a:ea typeface="Calibri" pitchFamily="34" charset="0"/>
                <a:cs typeface="Times New Roman" pitchFamily="18" charset="0"/>
              </a:rPr>
              <a:t>VADIS</a:t>
            </a:r>
            <a:r>
              <a:rPr lang="en-US" dirty="0" smtClean="0">
                <a:latin typeface="Times New Roman" pitchFamily="18" charset="0"/>
                <a:ea typeface="Calibri" pitchFamily="34" charset="0"/>
                <a:cs typeface="Times New Roman" pitchFamily="18" charset="0"/>
              </a:rPr>
              <a:t> </a:t>
            </a:r>
            <a:endParaRPr lang="en-US" dirty="0" smtClean="0">
              <a:latin typeface="Times New Roman" pitchFamily="18" charset="0"/>
              <a:ea typeface="Calibri" pitchFamily="34" charset="0"/>
              <a:cs typeface="Times New Roman" pitchFamily="18" charset="0"/>
            </a:endParaRPr>
          </a:p>
          <a:p>
            <a:pPr lvl="0" algn="ctr" fontAlgn="base">
              <a:spcBef>
                <a:spcPct val="0"/>
              </a:spcBef>
              <a:spcAft>
                <a:spcPct val="0"/>
              </a:spcAft>
            </a:pPr>
            <a:r>
              <a:rPr lang="en-US" dirty="0" smtClean="0">
                <a:latin typeface="Times New Roman" pitchFamily="18" charset="0"/>
                <a:ea typeface="Calibri" pitchFamily="34" charset="0"/>
                <a:cs typeface="Times New Roman" pitchFamily="18" charset="0"/>
              </a:rPr>
              <a:t>Scientific </a:t>
            </a:r>
            <a:r>
              <a:rPr lang="en-US" dirty="0" err="1" smtClean="0">
                <a:latin typeface="Times New Roman" pitchFamily="18" charset="0"/>
                <a:ea typeface="Calibri" pitchFamily="34" charset="0"/>
                <a:cs typeface="Times New Roman" pitchFamily="18" charset="0"/>
              </a:rPr>
              <a:t>Programme</a:t>
            </a:r>
            <a:r>
              <a:rPr lang="en-US" dirty="0" smtClean="0">
                <a:latin typeface="Times New Roman" pitchFamily="18" charset="0"/>
                <a:ea typeface="Calibri" pitchFamily="34" charset="0"/>
                <a:cs typeface="Times New Roman" pitchFamily="18" charset="0"/>
              </a:rPr>
              <a:t> </a:t>
            </a:r>
            <a:endParaRPr lang="en-US" dirty="0" smtClean="0">
              <a:solidFill>
                <a:srgbClr val="FF0000"/>
              </a:solidFill>
              <a:latin typeface="Times New Roman" pitchFamily="18" charset="0"/>
              <a:ea typeface="Calibri" pitchFamily="34" charset="0"/>
              <a:cs typeface="Times New Roman" pitchFamily="18" charset="0"/>
            </a:endParaRPr>
          </a:p>
          <a:p>
            <a:pPr lvl="0" algn="ctr" fontAlgn="base">
              <a:spcBef>
                <a:spcPct val="0"/>
              </a:spcBef>
              <a:spcAft>
                <a:spcPct val="0"/>
              </a:spcAft>
            </a:pPr>
            <a:endParaRPr lang="en-US" sz="900" dirty="0" smtClean="0">
              <a:latin typeface="Arial" pitchFamily="34" charset="0"/>
              <a:cs typeface="Arial" pitchFamily="34" charset="0"/>
            </a:endParaRPr>
          </a:p>
        </p:txBody>
      </p:sp>
      <p:sp>
        <p:nvSpPr>
          <p:cNvPr id="1026" name="Rectangle 2"/>
          <p:cNvSpPr>
            <a:spLocks noChangeArrowheads="1"/>
          </p:cNvSpPr>
          <p:nvPr/>
        </p:nvSpPr>
        <p:spPr bwMode="auto">
          <a:xfrm>
            <a:off x="4500562" y="785794"/>
            <a:ext cx="450056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Day-2 (Doctors)</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1-Xenotransplantation—Debate</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    /  AGAINST</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2-Current Perspective</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A-Landmark publications during past 5 years that have significant impact on Surgical Policy of Organ Transplant &amp; its outcome ,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Immunosupprerssant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etc .</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Liver</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Kidney</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Heart</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Pancreas</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Small Intestine</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Lung</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Uterus</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Donor-Recipient matching- How much &amp; How little( Organ Wise )</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Pancreas Transplant Vs. Artificial Pancreas – Can we put the needles away ?</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D-Small Bowel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transplat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—Current status &amp;Where we are obstructed ?</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Stem Cell-Current perspective &amp; future role</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 Stem Cell Organ Cloning- Pros &amp; Cons / Could we? Should we?</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G-Cloning Human Organs for Transplant—Social Advantages</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---Social Disadvantages</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H-Stem Cell to Organ factory- Fact OR Fiction</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I-Free paper Session</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J-Posters hours</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K-Meet your Professors</a:t>
            </a: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L-Transplant Society launch- including not only Medical team but also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technicians,coordinators</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staff nurses etc </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428596" y="5000637"/>
            <a:ext cx="8429684" cy="1643074"/>
          </a:xfrm>
        </p:spPr>
        <p:txBody>
          <a:bodyPr>
            <a:normAutofit fontScale="92500" lnSpcReduction="20000"/>
          </a:bodyPr>
          <a:lstStyle/>
          <a:p>
            <a:endParaRPr lang="en-US" sz="4000" b="1" dirty="0" smtClean="0">
              <a:solidFill>
                <a:schemeClr val="tx1"/>
              </a:solidFill>
              <a:latin typeface="Comic Sans MS" pitchFamily="66" charset="0"/>
            </a:endParaRPr>
          </a:p>
          <a:p>
            <a:pPr algn="r"/>
            <a:r>
              <a:rPr lang="en-US" sz="4000" b="1" dirty="0" smtClean="0">
                <a:solidFill>
                  <a:schemeClr val="tx1"/>
                </a:solidFill>
                <a:latin typeface="Comic Sans MS" pitchFamily="66" charset="0"/>
              </a:rPr>
              <a:t>Thanks…</a:t>
            </a:r>
          </a:p>
          <a:p>
            <a:pPr algn="r"/>
            <a:r>
              <a:rPr lang="en-US" sz="3500" b="1" dirty="0" smtClean="0">
                <a:latin typeface="Comic Sans MS" pitchFamily="66" charset="0"/>
              </a:rPr>
              <a:t>www.organathonfoundation.org</a:t>
            </a:r>
            <a:endParaRPr lang="en-IN" sz="3500" b="1" dirty="0">
              <a:solidFill>
                <a:schemeClr val="tx1"/>
              </a:solidFill>
              <a:latin typeface="Comic Sans MS" pitchFamily="66" charset="0"/>
            </a:endParaRPr>
          </a:p>
        </p:txBody>
      </p:sp>
      <p:pic>
        <p:nvPicPr>
          <p:cNvPr id="5" name="Picture 5" descr="C:\Users\User\Desktop\logo.PNG"/>
          <p:cNvPicPr>
            <a:picLocks noChangeAspect="1" noChangeArrowheads="1"/>
          </p:cNvPicPr>
          <p:nvPr/>
        </p:nvPicPr>
        <p:blipFill>
          <a:blip r:embed="rId2"/>
          <a:srcRect/>
          <a:stretch>
            <a:fillRect/>
          </a:stretch>
        </p:blipFill>
        <p:spPr bwMode="auto">
          <a:xfrm>
            <a:off x="1285852" y="285728"/>
            <a:ext cx="6357982" cy="421484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214842"/>
          </a:xfrm>
        </p:spPr>
        <p:txBody>
          <a:bodyPr>
            <a:normAutofit fontScale="25000" lnSpcReduction="20000"/>
          </a:bodyPr>
          <a:lstStyle/>
          <a:p>
            <a:r>
              <a:rPr lang="en-US" sz="9600" b="1" dirty="0" smtClean="0">
                <a:latin typeface="Comic Sans MS" pitchFamily="66" charset="0"/>
              </a:rPr>
              <a:t>We are a Public Trust</a:t>
            </a:r>
          </a:p>
          <a:p>
            <a:r>
              <a:rPr lang="en-US" sz="9600" b="1" dirty="0" smtClean="0">
                <a:latin typeface="Comic Sans MS" pitchFamily="66" charset="0"/>
              </a:rPr>
              <a:t>Registered on 17.2.2015 </a:t>
            </a:r>
          </a:p>
          <a:p>
            <a:r>
              <a:rPr lang="en-US" sz="9600" b="1" dirty="0" smtClean="0">
                <a:latin typeface="Comic Sans MS" pitchFamily="66" charset="0"/>
              </a:rPr>
              <a:t>Registration number :IN-DLI-16255329840893O</a:t>
            </a:r>
          </a:p>
          <a:p>
            <a:r>
              <a:rPr lang="en-US" sz="9600" b="1" dirty="0" smtClean="0">
                <a:latin typeface="Comic Sans MS" pitchFamily="66" charset="0"/>
              </a:rPr>
              <a:t>Registered with National jurisdiction</a:t>
            </a:r>
          </a:p>
          <a:p>
            <a:r>
              <a:rPr lang="en-US" sz="9600" b="1" dirty="0" smtClean="0">
                <a:latin typeface="Comic Sans MS" pitchFamily="66" charset="0"/>
              </a:rPr>
              <a:t>Regd. Office : Delhi</a:t>
            </a:r>
          </a:p>
          <a:p>
            <a:r>
              <a:rPr lang="en-US" sz="9600" b="1" dirty="0" smtClean="0">
                <a:latin typeface="Comic Sans MS" pitchFamily="66" charset="0"/>
              </a:rPr>
              <a:t>Corporate office : </a:t>
            </a:r>
            <a:r>
              <a:rPr lang="en-US" sz="9600" b="1" dirty="0" err="1" smtClean="0">
                <a:latin typeface="Comic Sans MS" pitchFamily="66" charset="0"/>
              </a:rPr>
              <a:t>Gurgaon</a:t>
            </a:r>
            <a:endParaRPr lang="en-US" sz="9600" b="1" dirty="0" smtClean="0">
              <a:latin typeface="Comic Sans MS" pitchFamily="66" charset="0"/>
            </a:endParaRPr>
          </a:p>
          <a:p>
            <a:pPr marL="365760" lvl="2" indent="-256032">
              <a:spcBef>
                <a:spcPts val="400"/>
              </a:spcBef>
              <a:buClr>
                <a:schemeClr val="accent1"/>
              </a:buClr>
              <a:buSzPct val="68000"/>
              <a:buFont typeface="Wingdings 3"/>
              <a:buChar char=""/>
            </a:pPr>
            <a:r>
              <a:rPr lang="en-US" sz="9600" b="1" dirty="0" smtClean="0">
                <a:latin typeface="Comic Sans MS" pitchFamily="66" charset="0"/>
              </a:rPr>
              <a:t>PAN No.-AAATO5228Q</a:t>
            </a:r>
          </a:p>
          <a:p>
            <a:r>
              <a:rPr lang="en-US" sz="9600" b="1" dirty="0" err="1" smtClean="0">
                <a:latin typeface="Comic Sans MS" pitchFamily="66" charset="0"/>
              </a:rPr>
              <a:t>Organathon</a:t>
            </a:r>
            <a:r>
              <a:rPr lang="en-US" sz="9600" b="1" dirty="0" smtClean="0">
                <a:latin typeface="Comic Sans MS" pitchFamily="66" charset="0"/>
              </a:rPr>
              <a:t> Foundation trademark has been registered under 3 heads :</a:t>
            </a:r>
          </a:p>
          <a:p>
            <a:pPr lvl="2">
              <a:buFont typeface="Wingdings" pitchFamily="2" charset="2"/>
              <a:buChar char="v"/>
            </a:pPr>
            <a:r>
              <a:rPr lang="en-US" sz="9600" b="1" dirty="0" smtClean="0">
                <a:latin typeface="Comic Sans MS" pitchFamily="66" charset="0"/>
              </a:rPr>
              <a:t>Health</a:t>
            </a:r>
          </a:p>
          <a:p>
            <a:pPr lvl="2">
              <a:buFont typeface="Wingdings" pitchFamily="2" charset="2"/>
              <a:buChar char="v"/>
            </a:pPr>
            <a:r>
              <a:rPr lang="en-US" sz="9600" b="1" dirty="0" smtClean="0">
                <a:latin typeface="Comic Sans MS" pitchFamily="66" charset="0"/>
              </a:rPr>
              <a:t>Education</a:t>
            </a:r>
          </a:p>
          <a:p>
            <a:pPr lvl="2">
              <a:buFont typeface="Wingdings" pitchFamily="2" charset="2"/>
              <a:buChar char="v"/>
            </a:pPr>
            <a:r>
              <a:rPr lang="en-US" sz="9600" b="1" dirty="0" smtClean="0">
                <a:latin typeface="Comic Sans MS" pitchFamily="66" charset="0"/>
              </a:rPr>
              <a:t>Social Work</a:t>
            </a:r>
          </a:p>
          <a:p>
            <a:pPr lvl="2">
              <a:buFont typeface="Wingdings" pitchFamily="2" charset="2"/>
              <a:buChar char="v"/>
            </a:pPr>
            <a:endParaRPr lang="en-US" b="1" dirty="0" smtClean="0">
              <a:latin typeface="Comic Sans MS" pitchFamily="66" charset="0"/>
            </a:endParaRPr>
          </a:p>
          <a:p>
            <a:pPr lvl="2">
              <a:buFont typeface="Wingdings" pitchFamily="2" charset="2"/>
              <a:buChar char="v"/>
            </a:pPr>
            <a:endParaRPr lang="en-US" sz="7200" b="1" dirty="0" smtClean="0">
              <a:latin typeface="Comic Sans MS" pitchFamily="66" charset="0"/>
            </a:endParaRPr>
          </a:p>
          <a:p>
            <a:pPr lvl="2">
              <a:buNone/>
            </a:pPr>
            <a:r>
              <a:rPr lang="en-IN" sz="7200" b="1" dirty="0" smtClean="0">
                <a:latin typeface="Comic Sans MS" pitchFamily="66" charset="0"/>
              </a:rPr>
              <a:t>                      NOTE:- IT EXEMPTION UNDER 12A &amp; 80G</a:t>
            </a:r>
            <a:endParaRPr lang="en-IN" sz="7200" b="1" dirty="0">
              <a:latin typeface="Comic Sans MS" pitchFamily="66" charset="0"/>
            </a:endParaRPr>
          </a:p>
        </p:txBody>
      </p:sp>
      <p:sp>
        <p:nvSpPr>
          <p:cNvPr id="2" name="Title 1"/>
          <p:cNvSpPr>
            <a:spLocks noGrp="1"/>
          </p:cNvSpPr>
          <p:nvPr>
            <p:ph type="title"/>
          </p:nvPr>
        </p:nvSpPr>
        <p:spPr/>
        <p:txBody>
          <a:bodyPr/>
          <a:lstStyle/>
          <a:p>
            <a:r>
              <a:rPr lang="en-US" b="1" dirty="0" smtClean="0">
                <a:solidFill>
                  <a:srgbClr val="002060"/>
                </a:solidFill>
                <a:latin typeface="Comic Sans MS" pitchFamily="66" charset="0"/>
              </a:rPr>
              <a:t>What we are ?</a:t>
            </a:r>
            <a:endParaRPr lang="en-IN" b="1" dirty="0">
              <a:solidFill>
                <a:srgbClr val="002060"/>
              </a:solidFill>
              <a:latin typeface="Comic Sans MS" pitchFamily="66" charset="0"/>
            </a:endParaRPr>
          </a:p>
        </p:txBody>
      </p:sp>
      <p:pic>
        <p:nvPicPr>
          <p:cNvPr id="4" name="Picture 5" descr="C:\Users\User\Desktop\logo.PNG"/>
          <p:cNvPicPr>
            <a:picLocks noChangeAspect="1" noChangeArrowheads="1"/>
          </p:cNvPicPr>
          <p:nvPr/>
        </p:nvPicPr>
        <p:blipFill>
          <a:blip r:embed="rId2"/>
          <a:srcRect/>
          <a:stretch>
            <a:fillRect/>
          </a:stretch>
        </p:blipFill>
        <p:spPr bwMode="auto">
          <a:xfrm>
            <a:off x="6934200" y="0"/>
            <a:ext cx="2209800" cy="1524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000" b="1" dirty="0" smtClean="0">
                <a:latin typeface="Comic Sans MS" pitchFamily="66" charset="0"/>
              </a:rPr>
              <a:t>Settler &amp; Chief Managing Trustee : Dr Ajay </a:t>
            </a:r>
            <a:r>
              <a:rPr lang="en-US" sz="2000" b="1" dirty="0" err="1" smtClean="0">
                <a:latin typeface="Comic Sans MS" pitchFamily="66" charset="0"/>
              </a:rPr>
              <a:t>Sachdev</a:t>
            </a:r>
            <a:r>
              <a:rPr lang="en-US" sz="2000" b="1" dirty="0" smtClean="0">
                <a:latin typeface="Comic Sans MS" pitchFamily="66" charset="0"/>
              </a:rPr>
              <a:t>, MBBS; MS; PhD (G.I Surgery), a senior, experienced &amp; reputed GI surgeon at Delhi NCR</a:t>
            </a:r>
          </a:p>
          <a:p>
            <a:r>
              <a:rPr lang="en-US" sz="2000" b="1" dirty="0" smtClean="0">
                <a:solidFill>
                  <a:srgbClr val="FF0000"/>
                </a:solidFill>
                <a:latin typeface="Comic Sans MS" pitchFamily="66" charset="0"/>
              </a:rPr>
              <a:t>Board of Trustees : Stalwarts in different fields , besides Dr </a:t>
            </a:r>
            <a:r>
              <a:rPr lang="en-US" sz="2000" b="1" dirty="0" err="1" smtClean="0">
                <a:solidFill>
                  <a:srgbClr val="FF0000"/>
                </a:solidFill>
                <a:latin typeface="Comic Sans MS" pitchFamily="66" charset="0"/>
              </a:rPr>
              <a:t>Sachdev</a:t>
            </a:r>
            <a:endParaRPr lang="en-US" sz="2000" b="1" dirty="0" smtClean="0">
              <a:solidFill>
                <a:srgbClr val="FF0000"/>
              </a:solidFill>
              <a:latin typeface="Comic Sans MS" pitchFamily="66" charset="0"/>
            </a:endParaRPr>
          </a:p>
          <a:p>
            <a:pPr>
              <a:buFont typeface="Wingdings" pitchFamily="2" charset="2"/>
              <a:buChar char="§"/>
            </a:pPr>
            <a:r>
              <a:rPr lang="en-US" sz="1800" b="1" dirty="0" smtClean="0">
                <a:solidFill>
                  <a:srgbClr val="FF0000"/>
                </a:solidFill>
                <a:latin typeface="Comic Sans MS" pitchFamily="66" charset="0"/>
              </a:rPr>
              <a:t>   </a:t>
            </a:r>
            <a:r>
              <a:rPr lang="en-US" sz="1600" b="1" dirty="0" err="1" smtClean="0">
                <a:solidFill>
                  <a:srgbClr val="FF0000"/>
                </a:solidFill>
                <a:latin typeface="Comic Sans MS" pitchFamily="66" charset="0"/>
              </a:rPr>
              <a:t>Mr</a:t>
            </a:r>
            <a:r>
              <a:rPr lang="en-US" sz="1600" b="1" dirty="0" smtClean="0">
                <a:solidFill>
                  <a:srgbClr val="FF0000"/>
                </a:solidFill>
                <a:latin typeface="Comic Sans MS" pitchFamily="66" charset="0"/>
              </a:rPr>
              <a:t> R </a:t>
            </a:r>
            <a:r>
              <a:rPr lang="en-US" sz="1600" b="1" dirty="0" err="1" smtClean="0">
                <a:solidFill>
                  <a:srgbClr val="FF0000"/>
                </a:solidFill>
                <a:latin typeface="Comic Sans MS" pitchFamily="66" charset="0"/>
              </a:rPr>
              <a:t>Venkatramani</a:t>
            </a:r>
            <a:r>
              <a:rPr lang="en-US" sz="1600" b="1" dirty="0" smtClean="0">
                <a:solidFill>
                  <a:srgbClr val="FF0000"/>
                </a:solidFill>
                <a:latin typeface="Comic Sans MS" pitchFamily="66" charset="0"/>
              </a:rPr>
              <a:t>, Senior Advocate, Advisor </a:t>
            </a:r>
            <a:r>
              <a:rPr lang="en-US" sz="1600" b="1" dirty="0" err="1" smtClean="0">
                <a:solidFill>
                  <a:srgbClr val="FF0000"/>
                </a:solidFill>
                <a:latin typeface="Comic Sans MS" pitchFamily="66" charset="0"/>
              </a:rPr>
              <a:t>Legal,Member</a:t>
            </a:r>
            <a:r>
              <a:rPr lang="en-US" sz="1600" b="1" dirty="0" smtClean="0">
                <a:solidFill>
                  <a:srgbClr val="FF0000"/>
                </a:solidFill>
                <a:latin typeface="Comic Sans MS" pitchFamily="66" charset="0"/>
              </a:rPr>
              <a:t> - Law    </a:t>
            </a:r>
          </a:p>
          <a:p>
            <a:pPr>
              <a:buNone/>
            </a:pPr>
            <a:r>
              <a:rPr lang="en-US" sz="1600" b="1" dirty="0" smtClean="0">
                <a:solidFill>
                  <a:srgbClr val="FF0000"/>
                </a:solidFill>
                <a:latin typeface="Comic Sans MS" pitchFamily="66" charset="0"/>
              </a:rPr>
              <a:t>      Commission</a:t>
            </a:r>
          </a:p>
          <a:p>
            <a:pPr lvl="1">
              <a:buFont typeface="Wingdings" pitchFamily="2" charset="2"/>
              <a:buChar char="§"/>
            </a:pPr>
            <a:r>
              <a:rPr lang="en-US" sz="1600" b="1" dirty="0" smtClean="0">
                <a:solidFill>
                  <a:srgbClr val="FF0000"/>
                </a:solidFill>
                <a:latin typeface="Comic Sans MS" pitchFamily="66" charset="0"/>
              </a:rPr>
              <a:t>Dr </a:t>
            </a:r>
            <a:r>
              <a:rPr lang="en-US" sz="1600" b="1" dirty="0" err="1" smtClean="0">
                <a:solidFill>
                  <a:srgbClr val="FF0000"/>
                </a:solidFill>
                <a:latin typeface="Comic Sans MS" pitchFamily="66" charset="0"/>
              </a:rPr>
              <a:t>Mohsin</a:t>
            </a:r>
            <a:r>
              <a:rPr lang="en-US" sz="1600" b="1" dirty="0" smtClean="0">
                <a:solidFill>
                  <a:srgbClr val="FF0000"/>
                </a:solidFill>
                <a:latin typeface="Comic Sans MS" pitchFamily="66" charset="0"/>
              </a:rPr>
              <a:t> </a:t>
            </a:r>
            <a:r>
              <a:rPr lang="en-US" sz="1600" b="1" dirty="0" err="1" smtClean="0">
                <a:solidFill>
                  <a:srgbClr val="FF0000"/>
                </a:solidFill>
                <a:latin typeface="Comic Sans MS" pitchFamily="66" charset="0"/>
              </a:rPr>
              <a:t>Wali</a:t>
            </a:r>
            <a:r>
              <a:rPr lang="en-US" sz="1600" b="1" dirty="0" smtClean="0">
                <a:solidFill>
                  <a:srgbClr val="FF0000"/>
                </a:solidFill>
                <a:latin typeface="Comic Sans MS" pitchFamily="66" charset="0"/>
              </a:rPr>
              <a:t>, senior Physician &amp; Physician to the President of India; </a:t>
            </a:r>
          </a:p>
          <a:p>
            <a:pPr lvl="1">
              <a:buFont typeface="Wingdings" pitchFamily="2" charset="2"/>
              <a:buChar char="§"/>
            </a:pPr>
            <a:r>
              <a:rPr lang="en-US" sz="1600" b="1" dirty="0" smtClean="0">
                <a:solidFill>
                  <a:srgbClr val="FF0000"/>
                </a:solidFill>
                <a:latin typeface="Comic Sans MS" pitchFamily="66" charset="0"/>
              </a:rPr>
              <a:t>Dr. T D </a:t>
            </a:r>
            <a:r>
              <a:rPr lang="en-US" sz="1600" b="1" dirty="0" err="1" smtClean="0">
                <a:solidFill>
                  <a:srgbClr val="FF0000"/>
                </a:solidFill>
                <a:latin typeface="Comic Sans MS" pitchFamily="66" charset="0"/>
              </a:rPr>
              <a:t>Dogra</a:t>
            </a:r>
            <a:r>
              <a:rPr lang="en-US" sz="1600" b="1" dirty="0" smtClean="0">
                <a:solidFill>
                  <a:srgbClr val="FF0000"/>
                </a:solidFill>
                <a:latin typeface="Comic Sans MS" pitchFamily="66" charset="0"/>
              </a:rPr>
              <a:t> – Ex Dean AIIMS &amp; Currently Pro Vice Chancellor</a:t>
            </a:r>
          </a:p>
          <a:p>
            <a:pPr lvl="1">
              <a:buFont typeface="Wingdings" pitchFamily="2" charset="2"/>
              <a:buChar char="§"/>
            </a:pPr>
            <a:r>
              <a:rPr lang="en-US" sz="1600" b="1" dirty="0" smtClean="0">
                <a:solidFill>
                  <a:srgbClr val="FF0000"/>
                </a:solidFill>
                <a:latin typeface="Comic Sans MS" pitchFamily="66" charset="0"/>
              </a:rPr>
              <a:t>Dr </a:t>
            </a:r>
            <a:r>
              <a:rPr lang="en-US" sz="1600" b="1" dirty="0" err="1" smtClean="0">
                <a:solidFill>
                  <a:srgbClr val="FF0000"/>
                </a:solidFill>
                <a:latin typeface="Comic Sans MS" pitchFamily="66" charset="0"/>
              </a:rPr>
              <a:t>Prakash</a:t>
            </a:r>
            <a:r>
              <a:rPr lang="en-US" sz="1600" b="1" dirty="0" smtClean="0">
                <a:solidFill>
                  <a:srgbClr val="FF0000"/>
                </a:solidFill>
                <a:latin typeface="Comic Sans MS" pitchFamily="66" charset="0"/>
              </a:rPr>
              <a:t> </a:t>
            </a:r>
            <a:r>
              <a:rPr lang="en-US" sz="1600" b="1" dirty="0" err="1" smtClean="0">
                <a:solidFill>
                  <a:srgbClr val="FF0000"/>
                </a:solidFill>
                <a:latin typeface="Comic Sans MS" pitchFamily="66" charset="0"/>
              </a:rPr>
              <a:t>Khanduri</a:t>
            </a:r>
            <a:r>
              <a:rPr lang="en-US" sz="1600" b="1" dirty="0" smtClean="0">
                <a:solidFill>
                  <a:srgbClr val="FF0000"/>
                </a:solidFill>
                <a:latin typeface="Comic Sans MS" pitchFamily="66" charset="0"/>
              </a:rPr>
              <a:t> – </a:t>
            </a:r>
            <a:r>
              <a:rPr lang="en-US" sz="1600" b="1" dirty="0" err="1" smtClean="0">
                <a:solidFill>
                  <a:srgbClr val="FF0000"/>
                </a:solidFill>
                <a:latin typeface="Comic Sans MS" pitchFamily="66" charset="0"/>
              </a:rPr>
              <a:t>Crdited</a:t>
            </a:r>
            <a:r>
              <a:rPr lang="en-US" sz="1600" b="1" dirty="0" smtClean="0">
                <a:solidFill>
                  <a:srgbClr val="FF0000"/>
                </a:solidFill>
                <a:latin typeface="Comic Sans MS" pitchFamily="66" charset="0"/>
              </a:rPr>
              <a:t> of doing first liver </a:t>
            </a:r>
            <a:r>
              <a:rPr lang="en-US" sz="1600" b="1" dirty="0" err="1" smtClean="0">
                <a:solidFill>
                  <a:srgbClr val="FF0000"/>
                </a:solidFill>
                <a:latin typeface="Comic Sans MS" pitchFamily="66" charset="0"/>
              </a:rPr>
              <a:t>Tx</a:t>
            </a:r>
            <a:r>
              <a:rPr lang="en-US" sz="1600" b="1" dirty="0" smtClean="0">
                <a:solidFill>
                  <a:srgbClr val="FF0000"/>
                </a:solidFill>
                <a:latin typeface="Comic Sans MS" pitchFamily="66" charset="0"/>
              </a:rPr>
              <a:t> in India</a:t>
            </a:r>
          </a:p>
          <a:p>
            <a:r>
              <a:rPr lang="en-US" sz="2000" b="1" dirty="0" smtClean="0">
                <a:latin typeface="Comic Sans MS" pitchFamily="66" charset="0"/>
              </a:rPr>
              <a:t>Advisory Board : Stalwarts in different fields </a:t>
            </a:r>
          </a:p>
          <a:p>
            <a:pPr lvl="1">
              <a:buFont typeface="Wingdings" pitchFamily="2" charset="2"/>
              <a:buChar char="v"/>
            </a:pPr>
            <a:r>
              <a:rPr lang="en-US" sz="1600" b="1" dirty="0" err="1" smtClean="0">
                <a:latin typeface="Comic Sans MS" pitchFamily="66" charset="0"/>
              </a:rPr>
              <a:t>Jagdish</a:t>
            </a:r>
            <a:r>
              <a:rPr lang="en-US" sz="1600" b="1" dirty="0" smtClean="0">
                <a:latin typeface="Comic Sans MS" pitchFamily="66" charset="0"/>
              </a:rPr>
              <a:t> </a:t>
            </a:r>
            <a:r>
              <a:rPr lang="en-US" sz="1600" b="1" dirty="0" err="1" smtClean="0">
                <a:latin typeface="Comic Sans MS" pitchFamily="66" charset="0"/>
              </a:rPr>
              <a:t>Mukhi</a:t>
            </a:r>
            <a:r>
              <a:rPr lang="en-US" sz="1600" b="1" dirty="0" smtClean="0">
                <a:latin typeface="Comic Sans MS" pitchFamily="66" charset="0"/>
              </a:rPr>
              <a:t>, former Finance Minister of Delhi, Chief Advisor; </a:t>
            </a:r>
          </a:p>
          <a:p>
            <a:pPr lvl="1">
              <a:buFont typeface="Wingdings" pitchFamily="2" charset="2"/>
              <a:buChar char="v"/>
            </a:pPr>
            <a:r>
              <a:rPr lang="en-US" sz="1600" b="1" dirty="0" smtClean="0">
                <a:latin typeface="Comic Sans MS" pitchFamily="66" charset="0"/>
              </a:rPr>
              <a:t>Dr </a:t>
            </a:r>
            <a:r>
              <a:rPr lang="en-US" sz="1600" b="1" dirty="0" err="1" smtClean="0">
                <a:latin typeface="Comic Sans MS" pitchFamily="66" charset="0"/>
              </a:rPr>
              <a:t>Prakash</a:t>
            </a:r>
            <a:r>
              <a:rPr lang="en-US" sz="1600" b="1" dirty="0" smtClean="0">
                <a:latin typeface="Comic Sans MS" pitchFamily="66" charset="0"/>
              </a:rPr>
              <a:t> </a:t>
            </a:r>
            <a:r>
              <a:rPr lang="en-US" sz="1600" b="1" dirty="0" err="1" smtClean="0">
                <a:latin typeface="Comic Sans MS" pitchFamily="66" charset="0"/>
              </a:rPr>
              <a:t>Khanduri</a:t>
            </a:r>
            <a:r>
              <a:rPr lang="en-US" sz="1600" b="1" dirty="0" smtClean="0">
                <a:latin typeface="Comic Sans MS" pitchFamily="66" charset="0"/>
              </a:rPr>
              <a:t>, Advisor medical; </a:t>
            </a:r>
          </a:p>
          <a:p>
            <a:pPr lvl="1">
              <a:buFont typeface="Wingdings" pitchFamily="2" charset="2"/>
              <a:buChar char="v"/>
            </a:pPr>
            <a:r>
              <a:rPr lang="en-US" sz="1600" b="1" dirty="0" smtClean="0">
                <a:latin typeface="Comic Sans MS" pitchFamily="66" charset="0"/>
              </a:rPr>
              <a:t>CA- H N V </a:t>
            </a:r>
            <a:r>
              <a:rPr lang="en-US" sz="1600" b="1" dirty="0" err="1" smtClean="0">
                <a:latin typeface="Comic Sans MS" pitchFamily="66" charset="0"/>
              </a:rPr>
              <a:t>Associares</a:t>
            </a:r>
            <a:endParaRPr lang="en-US" sz="1600" b="1" dirty="0" smtClean="0">
              <a:latin typeface="Comic Sans MS" pitchFamily="66" charset="0"/>
            </a:endParaRPr>
          </a:p>
          <a:p>
            <a:pPr lvl="1">
              <a:buFont typeface="Wingdings" pitchFamily="2" charset="2"/>
              <a:buChar char="v"/>
            </a:pPr>
            <a:r>
              <a:rPr lang="en-US" sz="1600" b="1" dirty="0" err="1" smtClean="0">
                <a:latin typeface="Comic Sans MS" pitchFamily="66" charset="0"/>
              </a:rPr>
              <a:t>Mr</a:t>
            </a:r>
            <a:r>
              <a:rPr lang="en-US" sz="1600" b="1" dirty="0" smtClean="0">
                <a:latin typeface="Comic Sans MS" pitchFamily="66" charset="0"/>
              </a:rPr>
              <a:t> </a:t>
            </a:r>
            <a:r>
              <a:rPr lang="en-US" sz="1600" b="1" dirty="0" err="1" smtClean="0">
                <a:latin typeface="Comic Sans MS" pitchFamily="66" charset="0"/>
              </a:rPr>
              <a:t>Venkatramani</a:t>
            </a:r>
            <a:r>
              <a:rPr lang="en-US" sz="1600" b="1" dirty="0" smtClean="0">
                <a:latin typeface="Comic Sans MS" pitchFamily="66" charset="0"/>
              </a:rPr>
              <a:t>, senior Advocate, Advisor Legal </a:t>
            </a:r>
          </a:p>
          <a:p>
            <a:pPr lvl="1">
              <a:buFont typeface="Wingdings" pitchFamily="2" charset="2"/>
              <a:buChar char="v"/>
            </a:pPr>
            <a:r>
              <a:rPr lang="en-US" sz="1600" b="1" dirty="0" err="1" smtClean="0">
                <a:latin typeface="Comic Sans MS" pitchFamily="66" charset="0"/>
              </a:rPr>
              <a:t>Mr</a:t>
            </a:r>
            <a:r>
              <a:rPr lang="en-US" sz="1600" b="1" dirty="0" smtClean="0">
                <a:latin typeface="Comic Sans MS" pitchFamily="66" charset="0"/>
              </a:rPr>
              <a:t> </a:t>
            </a:r>
            <a:r>
              <a:rPr lang="en-US" sz="1600" b="1" dirty="0" err="1" smtClean="0">
                <a:latin typeface="Comic Sans MS" pitchFamily="66" charset="0"/>
              </a:rPr>
              <a:t>Virmani</a:t>
            </a:r>
            <a:r>
              <a:rPr lang="en-US" sz="1600" b="1" dirty="0" smtClean="0">
                <a:latin typeface="Comic Sans MS" pitchFamily="66" charset="0"/>
              </a:rPr>
              <a:t>, Advisor public relations; </a:t>
            </a:r>
          </a:p>
        </p:txBody>
      </p:sp>
      <p:sp>
        <p:nvSpPr>
          <p:cNvPr id="2" name="Title 1"/>
          <p:cNvSpPr>
            <a:spLocks noGrp="1"/>
          </p:cNvSpPr>
          <p:nvPr>
            <p:ph type="title"/>
          </p:nvPr>
        </p:nvSpPr>
        <p:spPr/>
        <p:txBody>
          <a:bodyPr/>
          <a:lstStyle/>
          <a:p>
            <a:r>
              <a:rPr lang="en-US" b="1" dirty="0" smtClean="0">
                <a:solidFill>
                  <a:srgbClr val="002060"/>
                </a:solidFill>
                <a:latin typeface="Comic Sans MS" pitchFamily="66" charset="0"/>
              </a:rPr>
              <a:t>Who we are ?</a:t>
            </a:r>
            <a:endParaRPr lang="en-IN" b="1" dirty="0">
              <a:solidFill>
                <a:srgbClr val="002060"/>
              </a:solidFill>
              <a:latin typeface="Comic Sans MS" pitchFamily="66" charset="0"/>
            </a:endParaRPr>
          </a:p>
        </p:txBody>
      </p:sp>
      <p:pic>
        <p:nvPicPr>
          <p:cNvPr id="4" name="Picture 5" descr="C:\Users\User\Desktop\logo.PNG"/>
          <p:cNvPicPr>
            <a:picLocks noChangeAspect="1" noChangeArrowheads="1"/>
          </p:cNvPicPr>
          <p:nvPr/>
        </p:nvPicPr>
        <p:blipFill>
          <a:blip r:embed="rId2"/>
          <a:srcRect/>
          <a:stretch>
            <a:fillRect/>
          </a:stretch>
        </p:blipFill>
        <p:spPr bwMode="auto">
          <a:xfrm>
            <a:off x="6934200" y="0"/>
            <a:ext cx="2209800" cy="1524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latin typeface="Comic Sans MS" pitchFamily="66" charset="0"/>
              </a:rPr>
              <a:t>The process of removing an organ or tissue from live, dead or recently dead person, to be used on another person</a:t>
            </a:r>
          </a:p>
          <a:p>
            <a:r>
              <a:rPr lang="en-US" b="1" dirty="0" smtClean="0">
                <a:latin typeface="Comic Sans MS" pitchFamily="66" charset="0"/>
              </a:rPr>
              <a:t>The person who donates is Organ / tissue Donor</a:t>
            </a:r>
          </a:p>
          <a:p>
            <a:r>
              <a:rPr lang="en-US" b="1" dirty="0" smtClean="0">
                <a:latin typeface="Comic Sans MS" pitchFamily="66" charset="0"/>
              </a:rPr>
              <a:t>The person who receives is Organ / tissue recipient</a:t>
            </a:r>
            <a:endParaRPr lang="en-IN" b="1" dirty="0">
              <a:latin typeface="Comic Sans MS" pitchFamily="66" charset="0"/>
            </a:endParaRPr>
          </a:p>
        </p:txBody>
      </p:sp>
      <p:sp>
        <p:nvSpPr>
          <p:cNvPr id="2" name="Title 1"/>
          <p:cNvSpPr>
            <a:spLocks noGrp="1"/>
          </p:cNvSpPr>
          <p:nvPr>
            <p:ph type="title"/>
          </p:nvPr>
        </p:nvSpPr>
        <p:spPr/>
        <p:txBody>
          <a:bodyPr/>
          <a:lstStyle/>
          <a:p>
            <a:r>
              <a:rPr lang="en-US" b="1" dirty="0" smtClean="0">
                <a:solidFill>
                  <a:srgbClr val="002060"/>
                </a:solidFill>
                <a:latin typeface="Comic Sans MS" pitchFamily="66" charset="0"/>
              </a:rPr>
              <a:t>What is Organ Donation</a:t>
            </a:r>
            <a:endParaRPr lang="en-IN" b="1" dirty="0">
              <a:solidFill>
                <a:srgbClr val="002060"/>
              </a:solidFill>
              <a:latin typeface="Comic Sans MS" pitchFamily="66" charset="0"/>
            </a:endParaRPr>
          </a:p>
        </p:txBody>
      </p:sp>
      <p:pic>
        <p:nvPicPr>
          <p:cNvPr id="4" name="Picture 5" descr="C:\Users\User\Desktop\logo.PNG"/>
          <p:cNvPicPr>
            <a:picLocks noChangeAspect="1" noChangeArrowheads="1"/>
          </p:cNvPicPr>
          <p:nvPr/>
        </p:nvPicPr>
        <p:blipFill>
          <a:blip r:embed="rId2"/>
          <a:srcRect/>
          <a:stretch>
            <a:fillRect/>
          </a:stretch>
        </p:blipFill>
        <p:spPr bwMode="auto">
          <a:xfrm>
            <a:off x="6934200" y="0"/>
            <a:ext cx="2209800" cy="1524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latin typeface="Comic Sans MS" pitchFamily="66" charset="0"/>
              </a:rPr>
              <a:t>Living person : near-relative of recipient</a:t>
            </a:r>
          </a:p>
          <a:p>
            <a:r>
              <a:rPr lang="en-US" b="1" dirty="0" smtClean="0">
                <a:latin typeface="Comic Sans MS" pitchFamily="66" charset="0"/>
              </a:rPr>
              <a:t>Living person : not a near-relative of recipient</a:t>
            </a:r>
          </a:p>
          <a:p>
            <a:r>
              <a:rPr lang="en-US" b="1" dirty="0" smtClean="0">
                <a:latin typeface="Comic Sans MS" pitchFamily="66" charset="0"/>
              </a:rPr>
              <a:t>Cadaver : Brain stem dead person with a beating heart</a:t>
            </a:r>
          </a:p>
          <a:p>
            <a:r>
              <a:rPr lang="en-US" b="1" dirty="0" smtClean="0">
                <a:latin typeface="Comic Sans MS" pitchFamily="66" charset="0"/>
              </a:rPr>
              <a:t>Cadaver : Cardiac death with non beating heart</a:t>
            </a:r>
          </a:p>
        </p:txBody>
      </p:sp>
      <p:sp>
        <p:nvSpPr>
          <p:cNvPr id="2" name="Title 1"/>
          <p:cNvSpPr>
            <a:spLocks noGrp="1"/>
          </p:cNvSpPr>
          <p:nvPr>
            <p:ph type="title"/>
          </p:nvPr>
        </p:nvSpPr>
        <p:spPr/>
        <p:txBody>
          <a:bodyPr/>
          <a:lstStyle/>
          <a:p>
            <a:r>
              <a:rPr lang="en-US" b="1" dirty="0" smtClean="0">
                <a:solidFill>
                  <a:srgbClr val="002060"/>
                </a:solidFill>
                <a:latin typeface="Comic Sans MS" pitchFamily="66" charset="0"/>
              </a:rPr>
              <a:t>Types of Organ Donors</a:t>
            </a:r>
            <a:endParaRPr lang="en-IN" b="1" dirty="0">
              <a:solidFill>
                <a:srgbClr val="002060"/>
              </a:solidFill>
              <a:latin typeface="Comic Sans MS" pitchFamily="66" charset="0"/>
            </a:endParaRPr>
          </a:p>
        </p:txBody>
      </p:sp>
      <p:pic>
        <p:nvPicPr>
          <p:cNvPr id="4" name="Picture 5" descr="C:\Users\User\Desktop\logo.PNG"/>
          <p:cNvPicPr>
            <a:picLocks noChangeAspect="1" noChangeArrowheads="1"/>
          </p:cNvPicPr>
          <p:nvPr/>
        </p:nvPicPr>
        <p:blipFill>
          <a:blip r:embed="rId2"/>
          <a:srcRect/>
          <a:stretch>
            <a:fillRect/>
          </a:stretch>
        </p:blipFill>
        <p:spPr bwMode="auto">
          <a:xfrm>
            <a:off x="6934200" y="0"/>
            <a:ext cx="2209800" cy="1524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b="1" dirty="0" smtClean="0">
                <a:solidFill>
                  <a:srgbClr val="002060"/>
                </a:solidFill>
                <a:latin typeface="Comic Sans MS" pitchFamily="66" charset="0"/>
              </a:rPr>
              <a:t>Cadaver transplantation</a:t>
            </a:r>
            <a:endParaRPr lang="en-IN" b="1" dirty="0">
              <a:solidFill>
                <a:srgbClr val="002060"/>
              </a:solidFill>
              <a:latin typeface="Comic Sans MS" pitchFamily="66" charset="0"/>
            </a:endParaRPr>
          </a:p>
        </p:txBody>
      </p:sp>
      <p:pic>
        <p:nvPicPr>
          <p:cNvPr id="5" name="Picture 5" descr="C:\Users\User\Desktop\logo.PNG"/>
          <p:cNvPicPr>
            <a:picLocks noChangeAspect="1" noChangeArrowheads="1"/>
          </p:cNvPicPr>
          <p:nvPr/>
        </p:nvPicPr>
        <p:blipFill>
          <a:blip r:embed="rId6"/>
          <a:srcRect/>
          <a:stretch>
            <a:fillRect/>
          </a:stretch>
        </p:blipFill>
        <p:spPr bwMode="auto">
          <a:xfrm>
            <a:off x="6934200" y="0"/>
            <a:ext cx="2209800" cy="1524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latin typeface="Comic Sans MS" pitchFamily="66" charset="0"/>
              </a:rPr>
              <a:t>Graft survivals &amp; acute rejections are comparable between live &amp; cadaver kidney transplantations</a:t>
            </a:r>
          </a:p>
          <a:p>
            <a:r>
              <a:rPr lang="en-US" b="1" dirty="0" smtClean="0">
                <a:latin typeface="Comic Sans MS" pitchFamily="66" charset="0"/>
              </a:rPr>
              <a:t>Slightly better compatibility in live related donors as compared to cadaver donors</a:t>
            </a:r>
          </a:p>
          <a:p>
            <a:r>
              <a:rPr lang="en-US" b="1" dirty="0" smtClean="0">
                <a:latin typeface="Comic Sans MS" pitchFamily="66" charset="0"/>
              </a:rPr>
              <a:t>No risk or loss to cadaver as compared to liver donor</a:t>
            </a:r>
          </a:p>
          <a:p>
            <a:r>
              <a:rPr lang="en-US" b="1" dirty="0" smtClean="0">
                <a:latin typeface="Comic Sans MS" pitchFamily="66" charset="0"/>
              </a:rPr>
              <a:t>Multi-organ transplantation feasible from a single cadaver donor</a:t>
            </a:r>
            <a:endParaRPr lang="en-IN" b="1" dirty="0">
              <a:latin typeface="Comic Sans MS" pitchFamily="66" charset="0"/>
            </a:endParaRPr>
          </a:p>
        </p:txBody>
      </p:sp>
      <p:sp>
        <p:nvSpPr>
          <p:cNvPr id="2" name="Title 1"/>
          <p:cNvSpPr>
            <a:spLocks noGrp="1"/>
          </p:cNvSpPr>
          <p:nvPr>
            <p:ph type="title"/>
          </p:nvPr>
        </p:nvSpPr>
        <p:spPr>
          <a:xfrm>
            <a:off x="714348" y="285728"/>
            <a:ext cx="8229600" cy="1143000"/>
          </a:xfrm>
        </p:spPr>
        <p:txBody>
          <a:bodyPr>
            <a:normAutofit/>
          </a:bodyPr>
          <a:lstStyle/>
          <a:p>
            <a:r>
              <a:rPr lang="en-US" sz="3200" dirty="0" smtClean="0">
                <a:solidFill>
                  <a:srgbClr val="FF0000"/>
                </a:solidFill>
                <a:effectLst/>
                <a:latin typeface="Comic Sans MS" pitchFamily="66" charset="0"/>
              </a:rPr>
              <a:t>Any difference in the outcomes ?</a:t>
            </a:r>
            <a:endParaRPr lang="en-IN" sz="3200" dirty="0">
              <a:solidFill>
                <a:srgbClr val="FF0000"/>
              </a:solidFill>
              <a:effectLst/>
              <a:latin typeface="Comic Sans MS" pitchFamily="66" charset="0"/>
            </a:endParaRPr>
          </a:p>
        </p:txBody>
      </p:sp>
      <p:pic>
        <p:nvPicPr>
          <p:cNvPr id="4" name="Picture 5" descr="C:\Users\User\Desktop\logo.PNG"/>
          <p:cNvPicPr>
            <a:picLocks noChangeAspect="1" noChangeArrowheads="1"/>
          </p:cNvPicPr>
          <p:nvPr/>
        </p:nvPicPr>
        <p:blipFill>
          <a:blip r:embed="rId2"/>
          <a:srcRect/>
          <a:stretch>
            <a:fillRect/>
          </a:stretch>
        </p:blipFill>
        <p:spPr bwMode="auto">
          <a:xfrm>
            <a:off x="7391400" y="-228600"/>
            <a:ext cx="2209800" cy="1524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1346</TotalTime>
  <Words>2135</Words>
  <Application>Microsoft Office PowerPoint</Application>
  <PresentationFormat>On-screen Show (4:3)</PresentationFormat>
  <Paragraphs>265</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Organathon Foundation            QUO-VADIS</vt:lpstr>
      <vt:lpstr>QUO-VADIS</vt:lpstr>
      <vt:lpstr>Slide 3</vt:lpstr>
      <vt:lpstr>What we are ?</vt:lpstr>
      <vt:lpstr>Who we are ?</vt:lpstr>
      <vt:lpstr>What is Organ Donation</vt:lpstr>
      <vt:lpstr>Types of Organ Donors</vt:lpstr>
      <vt:lpstr>Cadaver transplantation</vt:lpstr>
      <vt:lpstr>Any difference in the outcomes ?</vt:lpstr>
      <vt:lpstr>Difference between Live &amp; Cadaver transplantation        </vt:lpstr>
      <vt:lpstr>Organs &amp; tissues which can be donated</vt:lpstr>
      <vt:lpstr>Common organs &amp; tissues available  for cadaver donation</vt:lpstr>
      <vt:lpstr>Cadaver organ Donation (some meaningful slogans)</vt:lpstr>
      <vt:lpstr>Reasons for organ shortage</vt:lpstr>
      <vt:lpstr>Road Traffic accidents</vt:lpstr>
      <vt:lpstr>RTA- Statistics</vt:lpstr>
      <vt:lpstr>Current Scenario </vt:lpstr>
      <vt:lpstr>? VIP Syndrome-fact or fiction</vt:lpstr>
      <vt:lpstr>  AIIMS trauma centre study   </vt:lpstr>
      <vt:lpstr>Some statistics</vt:lpstr>
      <vt:lpstr>Focus on North Zone</vt:lpstr>
      <vt:lpstr>Our target</vt:lpstr>
      <vt:lpstr>Our Target-Contd…</vt:lpstr>
      <vt:lpstr>National Organ and Tissue Transplant Organization  (NOTTO)</vt:lpstr>
      <vt:lpstr>Regional Organ and Tissue Transplant Organization (ROTTO) </vt:lpstr>
      <vt:lpstr>Voluntary cadaver donation</vt:lpstr>
      <vt:lpstr>Suggestions </vt:lpstr>
      <vt:lpstr>Incentives &amp; Misellanious </vt:lpstr>
      <vt:lpstr>Incentives &amp; Misellanious </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Organathon Foundation</dc:title>
  <dc:creator>User</dc:creator>
  <cp:lastModifiedBy>Lenovo</cp:lastModifiedBy>
  <cp:revision>136</cp:revision>
  <dcterms:created xsi:type="dcterms:W3CDTF">2006-08-16T00:00:00Z</dcterms:created>
  <dcterms:modified xsi:type="dcterms:W3CDTF">2016-10-11T08:02:03Z</dcterms:modified>
</cp:coreProperties>
</file>